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70" r:id="rId10"/>
    <p:sldId id="269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B0FCF1-E4C5-47D9-91B9-FE9EE904CC17}" v="60" dt="2025-05-26T11:55:33.6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49"/>
  </p:normalViewPr>
  <p:slideViewPr>
    <p:cSldViewPr snapToGrid="0">
      <p:cViewPr varScale="1">
        <p:scale>
          <a:sx n="102" d="100"/>
          <a:sy n="102" d="100"/>
        </p:scale>
        <p:origin x="4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eshout-Smeets,Ilse I.M.T. van" userId="12b0a1e4-da1a-40de-bdbb-2132e65664c2" providerId="ADAL" clId="{38B0FCF1-E4C5-47D9-91B9-FE9EE904CC17}"/>
    <pc:docChg chg="undo custSel addSld delSld modSld">
      <pc:chgData name="Lieshout-Smeets,Ilse I.M.T. van" userId="12b0a1e4-da1a-40de-bdbb-2132e65664c2" providerId="ADAL" clId="{38B0FCF1-E4C5-47D9-91B9-FE9EE904CC17}" dt="2025-05-26T12:07:51.445" v="735" actId="20577"/>
      <pc:docMkLst>
        <pc:docMk/>
      </pc:docMkLst>
      <pc:sldChg chg="addSp delSp modSp mod setBg delDesignElem">
        <pc:chgData name="Lieshout-Smeets,Ilse I.M.T. van" userId="12b0a1e4-da1a-40de-bdbb-2132e65664c2" providerId="ADAL" clId="{38B0FCF1-E4C5-47D9-91B9-FE9EE904CC17}" dt="2025-05-26T12:04:58.967" v="463" actId="26606"/>
        <pc:sldMkLst>
          <pc:docMk/>
          <pc:sldMk cId="1212380255" sldId="256"/>
        </pc:sldMkLst>
        <pc:spChg chg="mod ord">
          <ac:chgData name="Lieshout-Smeets,Ilse I.M.T. van" userId="12b0a1e4-da1a-40de-bdbb-2132e65664c2" providerId="ADAL" clId="{38B0FCF1-E4C5-47D9-91B9-FE9EE904CC17}" dt="2025-05-26T12:04:58.967" v="463" actId="26606"/>
          <ac:spMkLst>
            <pc:docMk/>
            <pc:sldMk cId="1212380255" sldId="256"/>
            <ac:spMk id="2" creationId="{DE610BCD-3676-E8B7-EE39-658999442891}"/>
          </ac:spMkLst>
        </pc:spChg>
        <pc:spChg chg="mod ord">
          <ac:chgData name="Lieshout-Smeets,Ilse I.M.T. van" userId="12b0a1e4-da1a-40de-bdbb-2132e65664c2" providerId="ADAL" clId="{38B0FCF1-E4C5-47D9-91B9-FE9EE904CC17}" dt="2025-05-26T12:04:58.967" v="463" actId="26606"/>
          <ac:spMkLst>
            <pc:docMk/>
            <pc:sldMk cId="1212380255" sldId="256"/>
            <ac:spMk id="3" creationId="{B8ECCFA2-D8AA-1079-300D-771ED656ABE3}"/>
          </ac:spMkLst>
        </pc:spChg>
        <pc:spChg chg="add">
          <ac:chgData name="Lieshout-Smeets,Ilse I.M.T. van" userId="12b0a1e4-da1a-40de-bdbb-2132e65664c2" providerId="ADAL" clId="{38B0FCF1-E4C5-47D9-91B9-FE9EE904CC17}" dt="2025-05-26T12:04:58.967" v="463" actId="26606"/>
          <ac:spMkLst>
            <pc:docMk/>
            <pc:sldMk cId="1212380255" sldId="256"/>
            <ac:spMk id="13" creationId="{EFF05198-04DE-4876-8984-FDD23D5846FD}"/>
          </ac:spMkLst>
        </pc:spChg>
        <pc:spChg chg="add">
          <ac:chgData name="Lieshout-Smeets,Ilse I.M.T. van" userId="12b0a1e4-da1a-40de-bdbb-2132e65664c2" providerId="ADAL" clId="{38B0FCF1-E4C5-47D9-91B9-FE9EE904CC17}" dt="2025-05-26T12:04:58.967" v="463" actId="26606"/>
          <ac:spMkLst>
            <pc:docMk/>
            <pc:sldMk cId="1212380255" sldId="256"/>
            <ac:spMk id="15" creationId="{DC9BD0E8-998D-4B8A-AB70-52B92AEB065C}"/>
          </ac:spMkLst>
        </pc:spChg>
        <pc:spChg chg="del">
          <ac:chgData name="Lieshout-Smeets,Ilse I.M.T. van" userId="12b0a1e4-da1a-40de-bdbb-2132e65664c2" providerId="ADAL" clId="{38B0FCF1-E4C5-47D9-91B9-FE9EE904CC17}" dt="2025-05-26T11:23:19.887" v="45" actId="26606"/>
          <ac:spMkLst>
            <pc:docMk/>
            <pc:sldMk cId="1212380255" sldId="256"/>
            <ac:spMk id="44" creationId="{279E1FA4-890B-4B99-B1AD-AA4B78666B54}"/>
          </ac:spMkLst>
        </pc:spChg>
        <pc:spChg chg="del">
          <ac:chgData name="Lieshout-Smeets,Ilse I.M.T. van" userId="12b0a1e4-da1a-40de-bdbb-2132e65664c2" providerId="ADAL" clId="{38B0FCF1-E4C5-47D9-91B9-FE9EE904CC17}" dt="2025-05-26T11:23:19.887" v="45" actId="26606"/>
          <ac:spMkLst>
            <pc:docMk/>
            <pc:sldMk cId="1212380255" sldId="256"/>
            <ac:spMk id="45" creationId="{BBEE58B7-C53C-4E7B-A78E-2C44E3E05C59}"/>
          </ac:spMkLst>
        </pc:spChg>
        <pc:spChg chg="del">
          <ac:chgData name="Lieshout-Smeets,Ilse I.M.T. van" userId="12b0a1e4-da1a-40de-bdbb-2132e65664c2" providerId="ADAL" clId="{38B0FCF1-E4C5-47D9-91B9-FE9EE904CC17}" dt="2025-05-26T11:23:19.887" v="45" actId="26606"/>
          <ac:spMkLst>
            <pc:docMk/>
            <pc:sldMk cId="1212380255" sldId="256"/>
            <ac:spMk id="49" creationId="{29BCA0E2-0826-4688-8066-477F24371DDD}"/>
          </ac:spMkLst>
        </pc:spChg>
        <pc:spChg chg="add del">
          <ac:chgData name="Lieshout-Smeets,Ilse I.M.T. van" userId="12b0a1e4-da1a-40de-bdbb-2132e65664c2" providerId="ADAL" clId="{38B0FCF1-E4C5-47D9-91B9-FE9EE904CC17}" dt="2025-05-26T11:24:03.283" v="47" actId="26606"/>
          <ac:spMkLst>
            <pc:docMk/>
            <pc:sldMk cId="1212380255" sldId="256"/>
            <ac:spMk id="57" creationId="{D9926FA0-8ED1-4F3A-B23B-FD94D82C74B5}"/>
          </ac:spMkLst>
        </pc:spChg>
        <pc:spChg chg="add del">
          <ac:chgData name="Lieshout-Smeets,Ilse I.M.T. van" userId="12b0a1e4-da1a-40de-bdbb-2132e65664c2" providerId="ADAL" clId="{38B0FCF1-E4C5-47D9-91B9-FE9EE904CC17}" dt="2025-05-26T11:24:03.283" v="47" actId="26606"/>
          <ac:spMkLst>
            <pc:docMk/>
            <pc:sldMk cId="1212380255" sldId="256"/>
            <ac:spMk id="59" creationId="{3A102CD9-C25A-4A86-B9D3-D7280D91428B}"/>
          </ac:spMkLst>
        </pc:spChg>
        <pc:spChg chg="add 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1212380255" sldId="256"/>
            <ac:spMk id="70" creationId="{1D6703DA-C9F5-44CE-B061-A18446E7120E}"/>
          </ac:spMkLst>
        </pc:spChg>
        <pc:spChg chg="add 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1212380255" sldId="256"/>
            <ac:spMk id="72" creationId="{3E3A25F1-6286-498A-B23F-12319B4BBB3E}"/>
          </ac:spMkLst>
        </pc:spChg>
        <pc:spChg chg="add 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1212380255" sldId="256"/>
            <ac:spMk id="78" creationId="{85E970D4-D834-445E-927E-4F29A1BD0E57}"/>
          </ac:spMkLst>
        </pc:spChg>
        <pc:grpChg chg="del">
          <ac:chgData name="Lieshout-Smeets,Ilse I.M.T. van" userId="12b0a1e4-da1a-40de-bdbb-2132e65664c2" providerId="ADAL" clId="{38B0FCF1-E4C5-47D9-91B9-FE9EE904CC17}" dt="2025-05-26T11:30:45.011" v="80"/>
          <ac:grpSpMkLst>
            <pc:docMk/>
            <pc:sldMk cId="1212380255" sldId="256"/>
            <ac:grpSpMk id="74" creationId="{5416DB9B-53E6-4C60-9FE7-1C40DA52F841}"/>
          </ac:grpSpMkLst>
        </pc:grpChg>
        <pc:picChg chg="add mod ord">
          <ac:chgData name="Lieshout-Smeets,Ilse I.M.T. van" userId="12b0a1e4-da1a-40de-bdbb-2132e65664c2" providerId="ADAL" clId="{38B0FCF1-E4C5-47D9-91B9-FE9EE904CC17}" dt="2025-05-26T12:04:58.967" v="463" actId="26606"/>
          <ac:picMkLst>
            <pc:docMk/>
            <pc:sldMk cId="1212380255" sldId="256"/>
            <ac:picMk id="4" creationId="{604B11CB-C55D-F00F-9524-1CFCC95E6FB6}"/>
          </ac:picMkLst>
        </pc:picChg>
        <pc:picChg chg="add mod">
          <ac:chgData name="Lieshout-Smeets,Ilse I.M.T. van" userId="12b0a1e4-da1a-40de-bdbb-2132e65664c2" providerId="ADAL" clId="{38B0FCF1-E4C5-47D9-91B9-FE9EE904CC17}" dt="2025-05-26T12:04:58.967" v="463" actId="26606"/>
          <ac:picMkLst>
            <pc:docMk/>
            <pc:sldMk cId="1212380255" sldId="256"/>
            <ac:picMk id="5" creationId="{5D625472-DB77-DCB9-E308-4F91743178B8}"/>
          </ac:picMkLst>
        </pc:picChg>
        <pc:picChg chg="del mod ord">
          <ac:chgData name="Lieshout-Smeets,Ilse I.M.T. van" userId="12b0a1e4-da1a-40de-bdbb-2132e65664c2" providerId="ADAL" clId="{38B0FCF1-E4C5-47D9-91B9-FE9EE904CC17}" dt="2025-05-26T11:23:33.605" v="46" actId="478"/>
          <ac:picMkLst>
            <pc:docMk/>
            <pc:sldMk cId="1212380255" sldId="256"/>
            <ac:picMk id="6" creationId="{AB9309B4-220B-D02C-4942-AB588250A019}"/>
          </ac:picMkLst>
        </pc:picChg>
        <pc:picChg chg="mod">
          <ac:chgData name="Lieshout-Smeets,Ilse I.M.T. van" userId="12b0a1e4-da1a-40de-bdbb-2132e65664c2" providerId="ADAL" clId="{38B0FCF1-E4C5-47D9-91B9-FE9EE904CC17}" dt="2025-05-26T12:04:58.967" v="463" actId="26606"/>
          <ac:picMkLst>
            <pc:docMk/>
            <pc:sldMk cId="1212380255" sldId="256"/>
            <ac:picMk id="8" creationId="{FC3240B1-FD48-190C-E335-4C91CB7E84ED}"/>
          </ac:picMkLst>
        </pc:picChg>
        <pc:picChg chg="add del">
          <ac:chgData name="Lieshout-Smeets,Ilse I.M.T. van" userId="12b0a1e4-da1a-40de-bdbb-2132e65664c2" providerId="ADAL" clId="{38B0FCF1-E4C5-47D9-91B9-FE9EE904CC17}" dt="2025-05-26T11:24:03.283" v="47" actId="26606"/>
          <ac:picMkLst>
            <pc:docMk/>
            <pc:sldMk cId="1212380255" sldId="256"/>
            <ac:picMk id="63" creationId="{3509D85C-1896-4695-A144-B562AFC58EB2}"/>
          </ac:picMkLst>
        </pc:picChg>
        <pc:picChg chg="del">
          <ac:chgData name="Lieshout-Smeets,Ilse I.M.T. van" userId="12b0a1e4-da1a-40de-bdbb-2132e65664c2" providerId="ADAL" clId="{38B0FCF1-E4C5-47D9-91B9-FE9EE904CC17}" dt="2025-05-26T11:30:45.011" v="80"/>
          <ac:picMkLst>
            <pc:docMk/>
            <pc:sldMk cId="1212380255" sldId="256"/>
            <ac:picMk id="82" creationId="{BAC2604D-C93D-4961-8AB5-AA8449DDBC24}"/>
          </ac:picMkLst>
        </pc:pic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1212380255" sldId="256"/>
            <ac:cxnSpMk id="80" creationId="{84CCDFA7-FDDD-42EF-B0A9-4D54FD31E5F8}"/>
          </ac:cxnSpMkLst>
        </pc:cxn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1212380255" sldId="256"/>
            <ac:cxnSpMk id="84" creationId="{A217D093-EAE5-469D-9B48-4CE1127009EA}"/>
          </ac:cxnSpMkLst>
        </pc:cxnChg>
      </pc:sldChg>
      <pc:sldChg chg="addSp delSp modSp mod delDesignElem">
        <pc:chgData name="Lieshout-Smeets,Ilse I.M.T. van" userId="12b0a1e4-da1a-40de-bdbb-2132e65664c2" providerId="ADAL" clId="{38B0FCF1-E4C5-47D9-91B9-FE9EE904CC17}" dt="2025-05-26T12:07:51.445" v="735" actId="20577"/>
        <pc:sldMkLst>
          <pc:docMk/>
          <pc:sldMk cId="364404290" sldId="257"/>
        </pc:sldMkLst>
        <pc:spChg chg="mod">
          <ac:chgData name="Lieshout-Smeets,Ilse I.M.T. van" userId="12b0a1e4-da1a-40de-bdbb-2132e65664c2" providerId="ADAL" clId="{38B0FCF1-E4C5-47D9-91B9-FE9EE904CC17}" dt="2025-05-26T12:07:51.445" v="735" actId="20577"/>
          <ac:spMkLst>
            <pc:docMk/>
            <pc:sldMk cId="364404290" sldId="257"/>
            <ac:spMk id="2" creationId="{0C41C97F-8ABC-0D27-9005-DA6A7467130B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364404290" sldId="257"/>
            <ac:spMk id="9" creationId="{C6870151-9189-4C3A-8379-EF3D95827A0A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364404290" sldId="257"/>
            <ac:spMk id="11" creationId="{123EA69C-102A-4DD0-9547-05DCD271D159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364404290" sldId="257"/>
            <ac:spMk id="13" creationId="{6A862265-5CA3-4C40-8582-7534C3B03C2A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364404290" sldId="257"/>
            <ac:spMk id="15" creationId="{600EF80B-0391-4082-9AF5-F15B091B4CE9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364404290" sldId="257"/>
            <ac:spMk id="19" creationId="{3FBF03E8-C602-4192-9C52-F84B29FDCC88}"/>
          </ac:spMkLst>
        </pc:spChg>
        <pc:graphicFrameChg chg="mod">
          <ac:chgData name="Lieshout-Smeets,Ilse I.M.T. van" userId="12b0a1e4-da1a-40de-bdbb-2132e65664c2" providerId="ADAL" clId="{38B0FCF1-E4C5-47D9-91B9-FE9EE904CC17}" dt="2025-05-26T11:48:47.671" v="298" actId="478"/>
          <ac:graphicFrameMkLst>
            <pc:docMk/>
            <pc:sldMk cId="364404290" sldId="257"/>
            <ac:graphicFrameMk id="21" creationId="{B479FE65-E5B6-B9AF-EA95-E7AC0057E366}"/>
          </ac:graphicFrameMkLst>
        </pc:graphicFrameChg>
        <pc:picChg chg="add del mod">
          <ac:chgData name="Lieshout-Smeets,Ilse I.M.T. van" userId="12b0a1e4-da1a-40de-bdbb-2132e65664c2" providerId="ADAL" clId="{38B0FCF1-E4C5-47D9-91B9-FE9EE904CC17}" dt="2025-05-26T11:33:05.990" v="91" actId="478"/>
          <ac:picMkLst>
            <pc:docMk/>
            <pc:sldMk cId="364404290" sldId="257"/>
            <ac:picMk id="3" creationId="{F589300B-6E3F-03C6-B99E-917D5A4ADAAD}"/>
          </ac:picMkLst>
        </pc:picChg>
        <pc:picChg chg="del">
          <ac:chgData name="Lieshout-Smeets,Ilse I.M.T. van" userId="12b0a1e4-da1a-40de-bdbb-2132e65664c2" providerId="ADAL" clId="{38B0FCF1-E4C5-47D9-91B9-FE9EE904CC17}" dt="2025-05-26T11:32:33.255" v="89" actId="478"/>
          <ac:picMkLst>
            <pc:docMk/>
            <pc:sldMk cId="364404290" sldId="257"/>
            <ac:picMk id="5" creationId="{E622D5B2-DCF6-F5F4-2EF6-3C607385F5A1}"/>
          </ac:picMkLst>
        </pc:pic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364404290" sldId="257"/>
            <ac:cxnSpMk id="17" creationId="{D33AC32D-5F44-45F7-A0BD-7C11A86BED57}"/>
          </ac:cxnSpMkLst>
        </pc:cxnChg>
      </pc:sldChg>
      <pc:sldChg chg="addSp delSp modSp mod delDesignElem">
        <pc:chgData name="Lieshout-Smeets,Ilse I.M.T. van" userId="12b0a1e4-da1a-40de-bdbb-2132e65664c2" providerId="ADAL" clId="{38B0FCF1-E4C5-47D9-91B9-FE9EE904CC17}" dt="2025-05-26T11:55:36.852" v="446" actId="1076"/>
        <pc:sldMkLst>
          <pc:docMk/>
          <pc:sldMk cId="1489981627" sldId="258"/>
        </pc:sldMkLst>
        <pc:spChg chg="mod">
          <ac:chgData name="Lieshout-Smeets,Ilse I.M.T. van" userId="12b0a1e4-da1a-40de-bdbb-2132e65664c2" providerId="ADAL" clId="{38B0FCF1-E4C5-47D9-91B9-FE9EE904CC17}" dt="2025-05-26T11:35:33.133" v="143" actId="14100"/>
          <ac:spMkLst>
            <pc:docMk/>
            <pc:sldMk cId="1489981627" sldId="258"/>
            <ac:spMk id="3" creationId="{E71FF496-46FC-DF15-F5A3-B9A8E20EA95B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1489981627" sldId="258"/>
            <ac:spMk id="8" creationId="{FD6EDB49-211E-499D-9A08-6C5FF3D060F7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1489981627" sldId="258"/>
            <ac:spMk id="10" creationId="{38F9F37E-D3CF-4F3D-96C2-25307819DF2D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1489981627" sldId="258"/>
            <ac:spMk id="12" creationId="{C5FFF17D-767C-40E7-8C89-962F1F54BCD0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1489981627" sldId="258"/>
            <ac:spMk id="14" creationId="{E69F39E1-619D-4D9E-8823-8BD8CC3206B6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1489981627" sldId="258"/>
            <ac:spMk id="16" creationId="{C8C53F47-DF50-454F-A5A6-6B969748D972}"/>
          </ac:spMkLst>
        </pc:spChg>
        <pc:picChg chg="add mod">
          <ac:chgData name="Lieshout-Smeets,Ilse I.M.T. van" userId="12b0a1e4-da1a-40de-bdbb-2132e65664c2" providerId="ADAL" clId="{38B0FCF1-E4C5-47D9-91B9-FE9EE904CC17}" dt="2025-05-26T11:55:36.852" v="446" actId="1076"/>
          <ac:picMkLst>
            <pc:docMk/>
            <pc:sldMk cId="1489981627" sldId="258"/>
            <ac:picMk id="2" creationId="{2DE4DB93-8DE5-AADA-0F14-6A4A5A56F55E}"/>
          </ac:picMkLst>
        </pc:picChg>
        <pc:picChg chg="del">
          <ac:chgData name="Lieshout-Smeets,Ilse I.M.T. van" userId="12b0a1e4-da1a-40de-bdbb-2132e65664c2" providerId="ADAL" clId="{38B0FCF1-E4C5-47D9-91B9-FE9EE904CC17}" dt="2025-05-26T11:30:45.011" v="80"/>
          <ac:picMkLst>
            <pc:docMk/>
            <pc:sldMk cId="1489981627" sldId="258"/>
            <ac:picMk id="18" creationId="{6A26901A-BC62-4A3A-A07A-65E1F3DDDEC6}"/>
          </ac:picMkLst>
        </pc:picChg>
      </pc:sldChg>
      <pc:sldChg chg="addSp delSp modSp mod delDesignElem">
        <pc:chgData name="Lieshout-Smeets,Ilse I.M.T. van" userId="12b0a1e4-da1a-40de-bdbb-2132e65664c2" providerId="ADAL" clId="{38B0FCF1-E4C5-47D9-91B9-FE9EE904CC17}" dt="2025-05-26T11:57:01.566" v="451" actId="1076"/>
        <pc:sldMkLst>
          <pc:docMk/>
          <pc:sldMk cId="3248778062" sldId="259"/>
        </pc:sldMkLst>
        <pc:spChg chg="mod">
          <ac:chgData name="Lieshout-Smeets,Ilse I.M.T. van" userId="12b0a1e4-da1a-40de-bdbb-2132e65664c2" providerId="ADAL" clId="{38B0FCF1-E4C5-47D9-91B9-FE9EE904CC17}" dt="2025-05-26T11:57:01.566" v="451" actId="1076"/>
          <ac:spMkLst>
            <pc:docMk/>
            <pc:sldMk cId="3248778062" sldId="259"/>
            <ac:spMk id="2" creationId="{E549A77F-C1A5-8F86-4EBE-34AE351E5831}"/>
          </ac:spMkLst>
        </pc:spChg>
        <pc:spChg chg="mod">
          <ac:chgData name="Lieshout-Smeets,Ilse I.M.T. van" userId="12b0a1e4-da1a-40de-bdbb-2132e65664c2" providerId="ADAL" clId="{38B0FCF1-E4C5-47D9-91B9-FE9EE904CC17}" dt="2025-05-26T11:56:48.256" v="449" actId="255"/>
          <ac:spMkLst>
            <pc:docMk/>
            <pc:sldMk cId="3248778062" sldId="259"/>
            <ac:spMk id="3" creationId="{7ABE3E8D-4FF0-EC07-C961-70B5573B0280}"/>
          </ac:spMkLst>
        </pc:spChg>
        <pc:spChg chg="add">
          <ac:chgData name="Lieshout-Smeets,Ilse I.M.T. van" userId="12b0a1e4-da1a-40de-bdbb-2132e65664c2" providerId="ADAL" clId="{38B0FCF1-E4C5-47D9-91B9-FE9EE904CC17}" dt="2025-05-26T11:56:15.552" v="447" actId="26606"/>
          <ac:spMkLst>
            <pc:docMk/>
            <pc:sldMk cId="3248778062" sldId="259"/>
            <ac:spMk id="7" creationId="{35879851-1A1D-4246-AAA1-C484E858337D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3248778062" sldId="259"/>
            <ac:spMk id="10" creationId="{C6870151-9189-4C3A-8379-EF3D95827A0A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3248778062" sldId="259"/>
            <ac:spMk id="12" creationId="{123EA69C-102A-4DD0-9547-05DCD271D159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3248778062" sldId="259"/>
            <ac:spMk id="14" creationId="{6A862265-5CA3-4C40-8582-7534C3B03C2A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3248778062" sldId="259"/>
            <ac:spMk id="16" creationId="{600EF80B-0391-4082-9AF5-F15B091B4CE9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3248778062" sldId="259"/>
            <ac:spMk id="20" creationId="{3FBF03E8-C602-4192-9C52-F84B29FDCC88}"/>
          </ac:spMkLst>
        </pc:spChg>
        <pc:picChg chg="mod">
          <ac:chgData name="Lieshout-Smeets,Ilse I.M.T. van" userId="12b0a1e4-da1a-40de-bdbb-2132e65664c2" providerId="ADAL" clId="{38B0FCF1-E4C5-47D9-91B9-FE9EE904CC17}" dt="2025-05-26T11:56:15.552" v="447" actId="26606"/>
          <ac:picMkLst>
            <pc:docMk/>
            <pc:sldMk cId="3248778062" sldId="259"/>
            <ac:picMk id="5" creationId="{C8AE6B3C-F666-3A15-CD74-96BFD8DDFC3E}"/>
          </ac:picMkLst>
        </pc:pic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3248778062" sldId="259"/>
            <ac:cxnSpMk id="18" creationId="{D33AC32D-5F44-45F7-A0BD-7C11A86BED57}"/>
          </ac:cxnSpMkLst>
        </pc:cxnChg>
      </pc:sldChg>
      <pc:sldChg chg="delSp modSp mod setBg delDesignElem">
        <pc:chgData name="Lieshout-Smeets,Ilse I.M.T. van" userId="12b0a1e4-da1a-40de-bdbb-2132e65664c2" providerId="ADAL" clId="{38B0FCF1-E4C5-47D9-91B9-FE9EE904CC17}" dt="2025-05-26T11:57:15.156" v="452" actId="14100"/>
        <pc:sldMkLst>
          <pc:docMk/>
          <pc:sldMk cId="999107982" sldId="260"/>
        </pc:sldMkLst>
        <pc:spChg chg="mod">
          <ac:chgData name="Lieshout-Smeets,Ilse I.M.T. van" userId="12b0a1e4-da1a-40de-bdbb-2132e65664c2" providerId="ADAL" clId="{38B0FCF1-E4C5-47D9-91B9-FE9EE904CC17}" dt="2025-05-26T11:37:00.545" v="149" actId="26606"/>
          <ac:spMkLst>
            <pc:docMk/>
            <pc:sldMk cId="999107982" sldId="260"/>
            <ac:spMk id="2" creationId="{15227B84-EB36-84B7-DDA5-ACC73371DCE8}"/>
          </ac:spMkLst>
        </pc:spChg>
        <pc:spChg chg="mod">
          <ac:chgData name="Lieshout-Smeets,Ilse I.M.T. van" userId="12b0a1e4-da1a-40de-bdbb-2132e65664c2" providerId="ADAL" clId="{38B0FCF1-E4C5-47D9-91B9-FE9EE904CC17}" dt="2025-05-26T11:57:15.156" v="452" actId="14100"/>
          <ac:spMkLst>
            <pc:docMk/>
            <pc:sldMk cId="999107982" sldId="260"/>
            <ac:spMk id="12" creationId="{0E7E33BB-EA5E-57DB-3015-ADCF66448A42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999107982" sldId="260"/>
            <ac:spMk id="15" creationId="{FE80BA4E-7CA1-4784-8DF0-4050425EC08B}"/>
          </ac:spMkLst>
        </pc:spChg>
        <pc:picChg chg="mod ord">
          <ac:chgData name="Lieshout-Smeets,Ilse I.M.T. van" userId="12b0a1e4-da1a-40de-bdbb-2132e65664c2" providerId="ADAL" clId="{38B0FCF1-E4C5-47D9-91B9-FE9EE904CC17}" dt="2025-05-26T11:37:00.545" v="149" actId="26606"/>
          <ac:picMkLst>
            <pc:docMk/>
            <pc:sldMk cId="999107982" sldId="260"/>
            <ac:picMk id="5" creationId="{B3BA5B4C-81C6-DC4B-688C-683D23695BD4}"/>
          </ac:picMkLst>
        </pc:picChg>
        <pc:picChg chg="mod">
          <ac:chgData name="Lieshout-Smeets,Ilse I.M.T. van" userId="12b0a1e4-da1a-40de-bdbb-2132e65664c2" providerId="ADAL" clId="{38B0FCF1-E4C5-47D9-91B9-FE9EE904CC17}" dt="2025-05-26T11:37:00.545" v="149" actId="26606"/>
          <ac:picMkLst>
            <pc:docMk/>
            <pc:sldMk cId="999107982" sldId="260"/>
            <ac:picMk id="7" creationId="{11B42099-7D36-1F9E-5E5D-41EC35E08E61}"/>
          </ac:picMkLst>
        </pc:picChg>
        <pc:picChg chg="mod">
          <ac:chgData name="Lieshout-Smeets,Ilse I.M.T. van" userId="12b0a1e4-da1a-40de-bdbb-2132e65664c2" providerId="ADAL" clId="{38B0FCF1-E4C5-47D9-91B9-FE9EE904CC17}" dt="2025-05-26T11:37:00.545" v="149" actId="26606"/>
          <ac:picMkLst>
            <pc:docMk/>
            <pc:sldMk cId="999107982" sldId="260"/>
            <ac:picMk id="8" creationId="{2590C473-D0EF-A304-B0AF-BBE04F014A75}"/>
          </ac:picMkLst>
        </pc:pic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999107982" sldId="260"/>
            <ac:cxnSpMk id="17" creationId="{255D78F3-871F-413A-A637-A2D718494428}"/>
          </ac:cxnSpMkLst>
        </pc:cxn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999107982" sldId="260"/>
            <ac:cxnSpMk id="19" creationId="{E3693DA3-D7EC-4876-8C21-B39568C3B549}"/>
          </ac:cxnSpMkLst>
        </pc:cxn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999107982" sldId="260"/>
            <ac:cxnSpMk id="21" creationId="{D4917554-49C8-4239-9483-9825DDB42D3B}"/>
          </ac:cxnSpMkLst>
        </pc:cxnChg>
      </pc:sldChg>
      <pc:sldChg chg="addSp delSp modSp mod setBg delDesignElem">
        <pc:chgData name="Lieshout-Smeets,Ilse I.M.T. van" userId="12b0a1e4-da1a-40de-bdbb-2132e65664c2" providerId="ADAL" clId="{38B0FCF1-E4C5-47D9-91B9-FE9EE904CC17}" dt="2025-05-26T11:37:55.877" v="150" actId="26606"/>
        <pc:sldMkLst>
          <pc:docMk/>
          <pc:sldMk cId="2193776711" sldId="261"/>
        </pc:sldMkLst>
        <pc:spChg chg="mod">
          <ac:chgData name="Lieshout-Smeets,Ilse I.M.T. van" userId="12b0a1e4-da1a-40de-bdbb-2132e65664c2" providerId="ADAL" clId="{38B0FCF1-E4C5-47D9-91B9-FE9EE904CC17}" dt="2025-05-26T11:37:55.877" v="150" actId="26606"/>
          <ac:spMkLst>
            <pc:docMk/>
            <pc:sldMk cId="2193776711" sldId="261"/>
            <ac:spMk id="2" creationId="{B7A6A52F-6AAD-C3FF-F801-60B90FBF0DC4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2193776711" sldId="261"/>
            <ac:spMk id="12" creationId="{84C75E2B-CACA-478C-B26B-182AF87A18E3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2193776711" sldId="261"/>
            <ac:spMk id="20" creationId="{593D0D1F-C0CE-416A-883C-BF1E03F63B4B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2193776711" sldId="261"/>
            <ac:spMk id="22" creationId="{94BB6862-3393-46CC-9A80-E400B3206A09}"/>
          </ac:spMkLst>
        </pc:spChg>
        <pc:spChg chg="add">
          <ac:chgData name="Lieshout-Smeets,Ilse I.M.T. van" userId="12b0a1e4-da1a-40de-bdbb-2132e65664c2" providerId="ADAL" clId="{38B0FCF1-E4C5-47D9-91B9-FE9EE904CC17}" dt="2025-05-26T11:37:55.877" v="150" actId="26606"/>
          <ac:spMkLst>
            <pc:docMk/>
            <pc:sldMk cId="2193776711" sldId="261"/>
            <ac:spMk id="40" creationId="{DE91395A-2D18-4AF6-A0AC-AAA7189FED11}"/>
          </ac:spMkLst>
        </pc:spChg>
        <pc:spChg chg="add">
          <ac:chgData name="Lieshout-Smeets,Ilse I.M.T. van" userId="12b0a1e4-da1a-40de-bdbb-2132e65664c2" providerId="ADAL" clId="{38B0FCF1-E4C5-47D9-91B9-FE9EE904CC17}" dt="2025-05-26T11:37:55.877" v="150" actId="26606"/>
          <ac:spMkLst>
            <pc:docMk/>
            <pc:sldMk cId="2193776711" sldId="261"/>
            <ac:spMk id="42" creationId="{7BD08880-457D-4C62-A3B5-6A9B0878C7E9}"/>
          </ac:spMkLst>
        </pc:spChg>
        <pc:spChg chg="add">
          <ac:chgData name="Lieshout-Smeets,Ilse I.M.T. van" userId="12b0a1e4-da1a-40de-bdbb-2132e65664c2" providerId="ADAL" clId="{38B0FCF1-E4C5-47D9-91B9-FE9EE904CC17}" dt="2025-05-26T11:37:55.877" v="150" actId="26606"/>
          <ac:spMkLst>
            <pc:docMk/>
            <pc:sldMk cId="2193776711" sldId="261"/>
            <ac:spMk id="44" creationId="{6B79E008-DC37-4666-A916-4A4B8A2B5ADD}"/>
          </ac:spMkLst>
        </pc:spChg>
        <pc:spChg chg="add">
          <ac:chgData name="Lieshout-Smeets,Ilse I.M.T. van" userId="12b0a1e4-da1a-40de-bdbb-2132e65664c2" providerId="ADAL" clId="{38B0FCF1-E4C5-47D9-91B9-FE9EE904CC17}" dt="2025-05-26T11:37:55.877" v="150" actId="26606"/>
          <ac:spMkLst>
            <pc:docMk/>
            <pc:sldMk cId="2193776711" sldId="261"/>
            <ac:spMk id="46" creationId="{F9A71B15-1984-4C52-9D91-56CF265D7935}"/>
          </ac:spMkLst>
        </pc:spChg>
        <pc:spChg chg="add">
          <ac:chgData name="Lieshout-Smeets,Ilse I.M.T. van" userId="12b0a1e4-da1a-40de-bdbb-2132e65664c2" providerId="ADAL" clId="{38B0FCF1-E4C5-47D9-91B9-FE9EE904CC17}" dt="2025-05-26T11:37:55.877" v="150" actId="26606"/>
          <ac:spMkLst>
            <pc:docMk/>
            <pc:sldMk cId="2193776711" sldId="261"/>
            <ac:spMk id="48" creationId="{C3342805-0EAA-42F0-9D6F-8ED1D6BA36B8}"/>
          </ac:spMkLst>
        </pc:spChg>
        <pc:grpChg chg="add">
          <ac:chgData name="Lieshout-Smeets,Ilse I.M.T. van" userId="12b0a1e4-da1a-40de-bdbb-2132e65664c2" providerId="ADAL" clId="{38B0FCF1-E4C5-47D9-91B9-FE9EE904CC17}" dt="2025-05-26T11:37:55.877" v="150" actId="26606"/>
          <ac:grpSpMkLst>
            <pc:docMk/>
            <pc:sldMk cId="2193776711" sldId="261"/>
            <ac:grpSpMk id="9" creationId="{7398C59F-5A18-487B-91D6-B955AACF2E50}"/>
          </ac:grpSpMkLst>
        </pc:grpChg>
        <pc:grpChg chg="del">
          <ac:chgData name="Lieshout-Smeets,Ilse I.M.T. van" userId="12b0a1e4-da1a-40de-bdbb-2132e65664c2" providerId="ADAL" clId="{38B0FCF1-E4C5-47D9-91B9-FE9EE904CC17}" dt="2025-05-26T11:30:45.011" v="80"/>
          <ac:grpSpMkLst>
            <pc:docMk/>
            <pc:sldMk cId="2193776711" sldId="261"/>
            <ac:grpSpMk id="24" creationId="{ECD36A4A-123D-46E3-8A64-13B8B3F019BD}"/>
          </ac:grpSpMkLst>
        </pc:grpChg>
        <pc:grpChg chg="add">
          <ac:chgData name="Lieshout-Smeets,Ilse I.M.T. van" userId="12b0a1e4-da1a-40de-bdbb-2132e65664c2" providerId="ADAL" clId="{38B0FCF1-E4C5-47D9-91B9-FE9EE904CC17}" dt="2025-05-26T11:37:55.877" v="150" actId="26606"/>
          <ac:grpSpMkLst>
            <pc:docMk/>
            <pc:sldMk cId="2193776711" sldId="261"/>
            <ac:grpSpMk id="26" creationId="{520234FB-542E-4550-9C2F-1B56FD41A1CA}"/>
          </ac:grpSpMkLst>
        </pc:grpChg>
        <pc:picChg chg="mod">
          <ac:chgData name="Lieshout-Smeets,Ilse I.M.T. van" userId="12b0a1e4-da1a-40de-bdbb-2132e65664c2" providerId="ADAL" clId="{38B0FCF1-E4C5-47D9-91B9-FE9EE904CC17}" dt="2025-05-26T11:37:55.877" v="150" actId="26606"/>
          <ac:picMkLst>
            <pc:docMk/>
            <pc:sldMk cId="2193776711" sldId="261"/>
            <ac:picMk id="7" creationId="{88B0C4BD-FAF4-128D-A367-E5F3941F7EEE}"/>
          </ac:picMkLst>
        </pc:picChg>
        <pc:picChg chg="del">
          <ac:chgData name="Lieshout-Smeets,Ilse I.M.T. van" userId="12b0a1e4-da1a-40de-bdbb-2132e65664c2" providerId="ADAL" clId="{38B0FCF1-E4C5-47D9-91B9-FE9EE904CC17}" dt="2025-05-26T11:30:45.011" v="80"/>
          <ac:picMkLst>
            <pc:docMk/>
            <pc:sldMk cId="2193776711" sldId="261"/>
            <ac:picMk id="14" creationId="{50FF2874-547C-4D14-9E18-28B19002FB8C}"/>
          </ac:picMkLst>
        </pc:picChg>
        <pc:picChg chg="del">
          <ac:chgData name="Lieshout-Smeets,Ilse I.M.T. van" userId="12b0a1e4-da1a-40de-bdbb-2132e65664c2" providerId="ADAL" clId="{38B0FCF1-E4C5-47D9-91B9-FE9EE904CC17}" dt="2025-05-26T11:30:45.011" v="80"/>
          <ac:picMkLst>
            <pc:docMk/>
            <pc:sldMk cId="2193776711" sldId="261"/>
            <ac:picMk id="28" creationId="{55EC7096-D0A6-471D-AE28-B68D70388E32}"/>
          </ac:picMkLst>
        </pc:pic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2193776711" sldId="261"/>
            <ac:cxnSpMk id="16" creationId="{36CF827D-A163-47F7-BD87-34EB4FA7D696}"/>
          </ac:cxnSpMkLst>
        </pc:cxn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2193776711" sldId="261"/>
            <ac:cxnSpMk id="18" creationId="{D299D9A9-1DA8-433D-A9BC-FB48D93D4217}"/>
          </ac:cxnSpMkLst>
        </pc:cxn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2193776711" sldId="261"/>
            <ac:cxnSpMk id="30" creationId="{2E98EB88-99B6-483D-B203-0D5D63100504}"/>
          </ac:cxnSpMkLst>
        </pc:cxnChg>
      </pc:sldChg>
      <pc:sldChg chg="addSp delSp modSp mod delDesignElem">
        <pc:chgData name="Lieshout-Smeets,Ilse I.M.T. van" userId="12b0a1e4-da1a-40de-bdbb-2132e65664c2" providerId="ADAL" clId="{38B0FCF1-E4C5-47D9-91B9-FE9EE904CC17}" dt="2025-05-26T11:44:25.049" v="207" actId="20577"/>
        <pc:sldMkLst>
          <pc:docMk/>
          <pc:sldMk cId="897260943" sldId="262"/>
        </pc:sldMkLst>
        <pc:spChg chg="mod ord">
          <ac:chgData name="Lieshout-Smeets,Ilse I.M.T. van" userId="12b0a1e4-da1a-40de-bdbb-2132e65664c2" providerId="ADAL" clId="{38B0FCF1-E4C5-47D9-91B9-FE9EE904CC17}" dt="2025-05-26T11:44:25.049" v="207" actId="20577"/>
          <ac:spMkLst>
            <pc:docMk/>
            <pc:sldMk cId="897260943" sldId="262"/>
            <ac:spMk id="2" creationId="{28C50DA5-CE85-F757-7421-BBC3574435F8}"/>
          </ac:spMkLst>
        </pc:spChg>
        <pc:spChg chg="mod">
          <ac:chgData name="Lieshout-Smeets,Ilse I.M.T. van" userId="12b0a1e4-da1a-40de-bdbb-2132e65664c2" providerId="ADAL" clId="{38B0FCF1-E4C5-47D9-91B9-FE9EE904CC17}" dt="2025-05-26T11:40:17.273" v="162" actId="1076"/>
          <ac:spMkLst>
            <pc:docMk/>
            <pc:sldMk cId="897260943" sldId="262"/>
            <ac:spMk id="3" creationId="{1E6CD548-139F-BEB8-7F5B-49E8AA63D513}"/>
          </ac:spMkLst>
        </pc:spChg>
        <pc:spChg chg="add">
          <ac:chgData name="Lieshout-Smeets,Ilse I.M.T. van" userId="12b0a1e4-da1a-40de-bdbb-2132e65664c2" providerId="ADAL" clId="{38B0FCF1-E4C5-47D9-91B9-FE9EE904CC17}" dt="2025-05-26T11:40:00.491" v="161" actId="26606"/>
          <ac:spMkLst>
            <pc:docMk/>
            <pc:sldMk cId="897260943" sldId="262"/>
            <ac:spMk id="10" creationId="{35879851-1A1D-4246-AAA1-C484E858337D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897260943" sldId="262"/>
            <ac:spMk id="67" creationId="{C6870151-9189-4C3A-8379-EF3D95827A0A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897260943" sldId="262"/>
            <ac:spMk id="68" creationId="{123EA69C-102A-4DD0-9547-05DCD271D159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897260943" sldId="262"/>
            <ac:spMk id="69" creationId="{6A862265-5CA3-4C40-8582-7534C3B03C2A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897260943" sldId="262"/>
            <ac:spMk id="70" creationId="{600EF80B-0391-4082-9AF5-F15B091B4CE9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897260943" sldId="262"/>
            <ac:spMk id="72" creationId="{3FBF03E8-C602-4192-9C52-F84B29FDCC88}"/>
          </ac:spMkLst>
        </pc:spChg>
        <pc:picChg chg="mod">
          <ac:chgData name="Lieshout-Smeets,Ilse I.M.T. van" userId="12b0a1e4-da1a-40de-bdbb-2132e65664c2" providerId="ADAL" clId="{38B0FCF1-E4C5-47D9-91B9-FE9EE904CC17}" dt="2025-05-26T11:40:00.491" v="161" actId="26606"/>
          <ac:picMkLst>
            <pc:docMk/>
            <pc:sldMk cId="897260943" sldId="262"/>
            <ac:picMk id="5" creationId="{B603DFEC-7C52-2433-99DA-1CC290395F06}"/>
          </ac:picMkLst>
        </pc:pic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897260943" sldId="262"/>
            <ac:cxnSpMk id="71" creationId="{D33AC32D-5F44-45F7-A0BD-7C11A86BED57}"/>
          </ac:cxnSpMkLst>
        </pc:cxnChg>
      </pc:sldChg>
      <pc:sldChg chg="addSp delSp modSp mod delDesignElem">
        <pc:chgData name="Lieshout-Smeets,Ilse I.M.T. van" userId="12b0a1e4-da1a-40de-bdbb-2132e65664c2" providerId="ADAL" clId="{38B0FCF1-E4C5-47D9-91B9-FE9EE904CC17}" dt="2025-05-26T11:42:35.518" v="203" actId="27636"/>
        <pc:sldMkLst>
          <pc:docMk/>
          <pc:sldMk cId="3855022255" sldId="263"/>
        </pc:sldMkLst>
        <pc:spChg chg="del mod">
          <ac:chgData name="Lieshout-Smeets,Ilse I.M.T. van" userId="12b0a1e4-da1a-40de-bdbb-2132e65664c2" providerId="ADAL" clId="{38B0FCF1-E4C5-47D9-91B9-FE9EE904CC17}" dt="2025-05-26T11:42:18.320" v="197" actId="478"/>
          <ac:spMkLst>
            <pc:docMk/>
            <pc:sldMk cId="3855022255" sldId="263"/>
            <ac:spMk id="2" creationId="{01E61F2E-7BDA-C230-13A9-27D396990F74}"/>
          </ac:spMkLst>
        </pc:spChg>
        <pc:spChg chg="mod">
          <ac:chgData name="Lieshout-Smeets,Ilse I.M.T. van" userId="12b0a1e4-da1a-40de-bdbb-2132e65664c2" providerId="ADAL" clId="{38B0FCF1-E4C5-47D9-91B9-FE9EE904CC17}" dt="2025-05-26T11:42:35.518" v="203" actId="27636"/>
          <ac:spMkLst>
            <pc:docMk/>
            <pc:sldMk cId="3855022255" sldId="263"/>
            <ac:spMk id="3" creationId="{0BB501A9-DB3C-7003-CADA-6D37E69A6FDD}"/>
          </ac:spMkLst>
        </pc:spChg>
        <pc:spChg chg="add del mod">
          <ac:chgData name="Lieshout-Smeets,Ilse I.M.T. van" userId="12b0a1e4-da1a-40de-bdbb-2132e65664c2" providerId="ADAL" clId="{38B0FCF1-E4C5-47D9-91B9-FE9EE904CC17}" dt="2025-05-26T11:42:20.870" v="198" actId="478"/>
          <ac:spMkLst>
            <pc:docMk/>
            <pc:sldMk cId="3855022255" sldId="263"/>
            <ac:spMk id="5" creationId="{3FFD21F5-F862-B725-A915-BC2C37DB6FB4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3855022255" sldId="263"/>
            <ac:spMk id="8" creationId="{F63C748C-967B-4A7B-A90F-3EDD0F485AC6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3855022255" sldId="263"/>
            <ac:spMk id="10" creationId="{C0143637-4934-44E4-B909-BAF1E7B27972}"/>
          </ac:spMkLst>
        </pc:spChg>
      </pc:sldChg>
      <pc:sldChg chg="addSp delSp modSp mod setBg delDesignElem">
        <pc:chgData name="Lieshout-Smeets,Ilse I.M.T. van" userId="12b0a1e4-da1a-40de-bdbb-2132e65664c2" providerId="ADAL" clId="{38B0FCF1-E4C5-47D9-91B9-FE9EE904CC17}" dt="2025-05-26T11:58:50.158" v="456" actId="20577"/>
        <pc:sldMkLst>
          <pc:docMk/>
          <pc:sldMk cId="3645076041" sldId="266"/>
        </pc:sldMkLst>
        <pc:spChg chg="mod">
          <ac:chgData name="Lieshout-Smeets,Ilse I.M.T. van" userId="12b0a1e4-da1a-40de-bdbb-2132e65664c2" providerId="ADAL" clId="{38B0FCF1-E4C5-47D9-91B9-FE9EE904CC17}" dt="2025-05-26T11:58:50.158" v="456" actId="20577"/>
          <ac:spMkLst>
            <pc:docMk/>
            <pc:sldMk cId="3645076041" sldId="266"/>
            <ac:spMk id="2" creationId="{8AFE65B1-35C3-455C-B69F-B807DB8FAF02}"/>
          </ac:spMkLst>
        </pc:spChg>
        <pc:spChg chg="mod">
          <ac:chgData name="Lieshout-Smeets,Ilse I.M.T. van" userId="12b0a1e4-da1a-40de-bdbb-2132e65664c2" providerId="ADAL" clId="{38B0FCF1-E4C5-47D9-91B9-FE9EE904CC17}" dt="2025-05-26T11:38:55.614" v="153" actId="26606"/>
          <ac:spMkLst>
            <pc:docMk/>
            <pc:sldMk cId="3645076041" sldId="266"/>
            <ac:spMk id="3" creationId="{74C09D81-D669-22A3-E7E3-6C26E476FDBA}"/>
          </ac:spMkLst>
        </pc:spChg>
        <pc:spChg chg="add">
          <ac:chgData name="Lieshout-Smeets,Ilse I.M.T. van" userId="12b0a1e4-da1a-40de-bdbb-2132e65664c2" providerId="ADAL" clId="{38B0FCF1-E4C5-47D9-91B9-FE9EE904CC17}" dt="2025-05-26T11:38:55.614" v="153" actId="26606"/>
          <ac:spMkLst>
            <pc:docMk/>
            <pc:sldMk cId="3645076041" sldId="266"/>
            <ac:spMk id="10" creationId="{23C7736A-5A08-4021-9AB6-390DFF506AA8}"/>
          </ac:spMkLst>
        </pc:spChg>
        <pc:spChg chg="add">
          <ac:chgData name="Lieshout-Smeets,Ilse I.M.T. van" userId="12b0a1e4-da1a-40de-bdbb-2132e65664c2" providerId="ADAL" clId="{38B0FCF1-E4C5-47D9-91B9-FE9EE904CC17}" dt="2025-05-26T11:38:55.614" v="153" actId="26606"/>
          <ac:spMkLst>
            <pc:docMk/>
            <pc:sldMk cId="3645076041" sldId="266"/>
            <ac:spMk id="12" creationId="{433DF4D3-8A35-461A-ABE0-F56B78A1371F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3645076041" sldId="266"/>
            <ac:spMk id="39" creationId="{F2AF0D79-4A1A-4F27-B9F0-CF252C4AC91C}"/>
          </ac:spMkLst>
        </pc:spChg>
        <pc:picChg chg="mod">
          <ac:chgData name="Lieshout-Smeets,Ilse I.M.T. van" userId="12b0a1e4-da1a-40de-bdbb-2132e65664c2" providerId="ADAL" clId="{38B0FCF1-E4C5-47D9-91B9-FE9EE904CC17}" dt="2025-05-26T11:38:55.614" v="153" actId="26606"/>
          <ac:picMkLst>
            <pc:docMk/>
            <pc:sldMk cId="3645076041" sldId="266"/>
            <ac:picMk id="5" creationId="{B656EDFA-1EF2-3FAC-9BED-56FB3A007566}"/>
          </ac:picMkLst>
        </pc:pic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3645076041" sldId="266"/>
            <ac:cxnSpMk id="41" creationId="{8E83266B-97F8-4AB9-818F-3A70E8D8580D}"/>
          </ac:cxnSpMkLst>
        </pc:cxnChg>
      </pc:sldChg>
      <pc:sldChg chg="addSp delSp modSp add del mod setBg delDesignElem">
        <pc:chgData name="Lieshout-Smeets,Ilse I.M.T. van" userId="12b0a1e4-da1a-40de-bdbb-2132e65664c2" providerId="ADAL" clId="{38B0FCF1-E4C5-47D9-91B9-FE9EE904CC17}" dt="2025-05-26T12:02:46.715" v="459" actId="47"/>
        <pc:sldMkLst>
          <pc:docMk/>
          <pc:sldMk cId="2578312242" sldId="267"/>
        </pc:sldMkLst>
        <pc:spChg chg="mod">
          <ac:chgData name="Lieshout-Smeets,Ilse I.M.T. van" userId="12b0a1e4-da1a-40de-bdbb-2132e65664c2" providerId="ADAL" clId="{38B0FCF1-E4C5-47D9-91B9-FE9EE904CC17}" dt="2025-05-26T11:38:23.475" v="151" actId="26606"/>
          <ac:spMkLst>
            <pc:docMk/>
            <pc:sldMk cId="2578312242" sldId="267"/>
            <ac:spMk id="2" creationId="{1A942C59-160B-8431-F981-A5355B606DF1}"/>
          </ac:spMkLst>
        </pc:spChg>
        <pc:spChg chg="add del">
          <ac:chgData name="Lieshout-Smeets,Ilse I.M.T. van" userId="12b0a1e4-da1a-40de-bdbb-2132e65664c2" providerId="ADAL" clId="{38B0FCF1-E4C5-47D9-91B9-FE9EE904CC17}" dt="2025-05-26T11:38:27.914" v="152" actId="478"/>
          <ac:spMkLst>
            <pc:docMk/>
            <pc:sldMk cId="2578312242" sldId="267"/>
            <ac:spMk id="11" creationId="{19A4D3D7-0C06-51CE-1F61-E61AC8E25F81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2578312242" sldId="267"/>
            <ac:spMk id="12" creationId="{E724B9E8-02C8-4B2E-8770-A00A67760DF0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2578312242" sldId="267"/>
            <ac:spMk id="20" creationId="{0F28EA84-13B4-4494-A4D3-8DE462FF0E6B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2578312242" sldId="267"/>
            <ac:spMk id="22" creationId="{6BEB1B24-66CE-4D63-A39D-2D1B481DF95E}"/>
          </ac:spMkLst>
        </pc:spChg>
        <pc:picChg chg="mod ord">
          <ac:chgData name="Lieshout-Smeets,Ilse I.M.T. van" userId="12b0a1e4-da1a-40de-bdbb-2132e65664c2" providerId="ADAL" clId="{38B0FCF1-E4C5-47D9-91B9-FE9EE904CC17}" dt="2025-05-26T11:38:23.475" v="151" actId="26606"/>
          <ac:picMkLst>
            <pc:docMk/>
            <pc:sldMk cId="2578312242" sldId="267"/>
            <ac:picMk id="4" creationId="{BC0259A6-FCF3-821F-52F4-BB32E09ACE15}"/>
          </ac:picMkLst>
        </pc:picChg>
        <pc:picChg chg="mod">
          <ac:chgData name="Lieshout-Smeets,Ilse I.M.T. van" userId="12b0a1e4-da1a-40de-bdbb-2132e65664c2" providerId="ADAL" clId="{38B0FCF1-E4C5-47D9-91B9-FE9EE904CC17}" dt="2025-05-26T11:38:23.475" v="151" actId="26606"/>
          <ac:picMkLst>
            <pc:docMk/>
            <pc:sldMk cId="2578312242" sldId="267"/>
            <ac:picMk id="6" creationId="{59FEEAE4-A251-B2C6-C0BF-F302331F589F}"/>
          </ac:picMkLst>
        </pc:picChg>
        <pc:picChg chg="mod ord">
          <ac:chgData name="Lieshout-Smeets,Ilse I.M.T. van" userId="12b0a1e4-da1a-40de-bdbb-2132e65664c2" providerId="ADAL" clId="{38B0FCF1-E4C5-47D9-91B9-FE9EE904CC17}" dt="2025-05-26T11:38:23.475" v="151" actId="26606"/>
          <ac:picMkLst>
            <pc:docMk/>
            <pc:sldMk cId="2578312242" sldId="267"/>
            <ac:picMk id="7" creationId="{674F9B0A-4610-267A-21AB-97FAAC12F9CA}"/>
          </ac:picMkLst>
        </pc:picChg>
        <pc:picChg chg="del">
          <ac:chgData name="Lieshout-Smeets,Ilse I.M.T. van" userId="12b0a1e4-da1a-40de-bdbb-2132e65664c2" providerId="ADAL" clId="{38B0FCF1-E4C5-47D9-91B9-FE9EE904CC17}" dt="2025-05-26T11:30:45.011" v="80"/>
          <ac:picMkLst>
            <pc:docMk/>
            <pc:sldMk cId="2578312242" sldId="267"/>
            <ac:picMk id="14" creationId="{7B8AE548-0BFA-4792-9962-3375923C7635}"/>
          </ac:picMkLst>
        </pc:picChg>
        <pc:picChg chg="del">
          <ac:chgData name="Lieshout-Smeets,Ilse I.M.T. van" userId="12b0a1e4-da1a-40de-bdbb-2132e65664c2" providerId="ADAL" clId="{38B0FCF1-E4C5-47D9-91B9-FE9EE904CC17}" dt="2025-05-26T11:30:45.011" v="80"/>
          <ac:picMkLst>
            <pc:docMk/>
            <pc:sldMk cId="2578312242" sldId="267"/>
            <ac:picMk id="26" creationId="{E7233926-059A-41AD-A9F2-56552CF4FF6B}"/>
          </ac:picMkLst>
        </pc:pic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2578312242" sldId="267"/>
            <ac:cxnSpMk id="16" creationId="{67639EF4-FA83-4D85-90FE-B831AF283896}"/>
          </ac:cxnSpMkLst>
        </pc:cxn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2578312242" sldId="267"/>
            <ac:cxnSpMk id="18" creationId="{CC87E76A-8F50-413D-9BFC-C5A1525BD9BC}"/>
          </ac:cxnSpMkLst>
        </pc:cxn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2578312242" sldId="267"/>
            <ac:cxnSpMk id="24" creationId="{78DE337D-1DBA-4536-8145-B43EE65C747D}"/>
          </ac:cxnSpMkLst>
        </pc:cxn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2578312242" sldId="267"/>
            <ac:cxnSpMk id="28" creationId="{C13C145E-93D4-481E-92DC-736D9EBA37FC}"/>
          </ac:cxnSpMkLst>
        </pc:cxnChg>
      </pc:sldChg>
      <pc:sldChg chg="addSp delSp modSp mod setBg delDesignElem">
        <pc:chgData name="Lieshout-Smeets,Ilse I.M.T. van" userId="12b0a1e4-da1a-40de-bdbb-2132e65664c2" providerId="ADAL" clId="{38B0FCF1-E4C5-47D9-91B9-FE9EE904CC17}" dt="2025-05-26T12:03:06.706" v="462" actId="26606"/>
        <pc:sldMkLst>
          <pc:docMk/>
          <pc:sldMk cId="514085000" sldId="269"/>
        </pc:sldMkLst>
        <pc:spChg chg="mod">
          <ac:chgData name="Lieshout-Smeets,Ilse I.M.T. van" userId="12b0a1e4-da1a-40de-bdbb-2132e65664c2" providerId="ADAL" clId="{38B0FCF1-E4C5-47D9-91B9-FE9EE904CC17}" dt="2025-05-26T12:03:06.706" v="462" actId="26606"/>
          <ac:spMkLst>
            <pc:docMk/>
            <pc:sldMk cId="514085000" sldId="269"/>
            <ac:spMk id="2" creationId="{D6F8A071-AC54-7BE0-2337-7D66FFCF8DFE}"/>
          </ac:spMkLst>
        </pc:spChg>
        <pc:spChg chg="add del">
          <ac:chgData name="Lieshout-Smeets,Ilse I.M.T. van" userId="12b0a1e4-da1a-40de-bdbb-2132e65664c2" providerId="ADAL" clId="{38B0FCF1-E4C5-47D9-91B9-FE9EE904CC17}" dt="2025-05-26T12:03:06.669" v="461" actId="26606"/>
          <ac:spMkLst>
            <pc:docMk/>
            <pc:sldMk cId="514085000" sldId="269"/>
            <ac:spMk id="43" creationId="{BF7E8610-2DF7-4AF0-B876-0F3B7882A6B7}"/>
          </ac:spMkLst>
        </pc:spChg>
        <pc:spChg chg="add del">
          <ac:chgData name="Lieshout-Smeets,Ilse I.M.T. van" userId="12b0a1e4-da1a-40de-bdbb-2132e65664c2" providerId="ADAL" clId="{38B0FCF1-E4C5-47D9-91B9-FE9EE904CC17}" dt="2025-05-26T12:03:06.669" v="461" actId="26606"/>
          <ac:spMkLst>
            <pc:docMk/>
            <pc:sldMk cId="514085000" sldId="269"/>
            <ac:spMk id="45" creationId="{C1C8C023-62A6-4DA0-8DF4-3F4EA94090DE}"/>
          </ac:spMkLst>
        </pc:spChg>
        <pc:spChg chg="add del">
          <ac:chgData name="Lieshout-Smeets,Ilse I.M.T. van" userId="12b0a1e4-da1a-40de-bdbb-2132e65664c2" providerId="ADAL" clId="{38B0FCF1-E4C5-47D9-91B9-FE9EE904CC17}" dt="2025-05-26T12:03:06.669" v="461" actId="26606"/>
          <ac:spMkLst>
            <pc:docMk/>
            <pc:sldMk cId="514085000" sldId="269"/>
            <ac:spMk id="47" creationId="{26B9FE07-322E-43FB-8707-C9826BD903EB}"/>
          </ac:spMkLst>
        </pc:spChg>
        <pc:spChg chg="add">
          <ac:chgData name="Lieshout-Smeets,Ilse I.M.T. van" userId="12b0a1e4-da1a-40de-bdbb-2132e65664c2" providerId="ADAL" clId="{38B0FCF1-E4C5-47D9-91B9-FE9EE904CC17}" dt="2025-05-26T12:03:06.706" v="462" actId="26606"/>
          <ac:spMkLst>
            <pc:docMk/>
            <pc:sldMk cId="514085000" sldId="269"/>
            <ac:spMk id="49" creationId="{F966DD2F-FBF5-41CE-A3F4-565352D95DC3}"/>
          </ac:spMkLst>
        </pc:spChg>
        <pc:spChg chg="add">
          <ac:chgData name="Lieshout-Smeets,Ilse I.M.T. van" userId="12b0a1e4-da1a-40de-bdbb-2132e65664c2" providerId="ADAL" clId="{38B0FCF1-E4C5-47D9-91B9-FE9EE904CC17}" dt="2025-05-26T12:03:06.706" v="462" actId="26606"/>
          <ac:spMkLst>
            <pc:docMk/>
            <pc:sldMk cId="514085000" sldId="269"/>
            <ac:spMk id="50" creationId="{F46FCE2B-F2D2-466E-B0AA-8E341DB4981E}"/>
          </ac:spMkLst>
        </pc:spChg>
        <pc:spChg chg="add">
          <ac:chgData name="Lieshout-Smeets,Ilse I.M.T. van" userId="12b0a1e4-da1a-40de-bdbb-2132e65664c2" providerId="ADAL" clId="{38B0FCF1-E4C5-47D9-91B9-FE9EE904CC17}" dt="2025-05-26T12:03:06.706" v="462" actId="26606"/>
          <ac:spMkLst>
            <pc:docMk/>
            <pc:sldMk cId="514085000" sldId="269"/>
            <ac:spMk id="51" creationId="{2BD31C98-199A-4722-A1A5-4393A43E740B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514085000" sldId="269"/>
            <ac:spMk id="87" creationId="{18382251-86A6-AFC0-4C46-2A92955BE778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514085000" sldId="269"/>
            <ac:spMk id="89" creationId="{8247ECDE-ABB6-4565-93A8-05CE8A166F2E}"/>
          </ac:spMkLst>
        </pc:spChg>
        <pc:graphicFrameChg chg="mod modGraphic">
          <ac:chgData name="Lieshout-Smeets,Ilse I.M.T. van" userId="12b0a1e4-da1a-40de-bdbb-2132e65664c2" providerId="ADAL" clId="{38B0FCF1-E4C5-47D9-91B9-FE9EE904CC17}" dt="2025-05-26T12:03:06.706" v="462" actId="26606"/>
          <ac:graphicFrameMkLst>
            <pc:docMk/>
            <pc:sldMk cId="514085000" sldId="269"/>
            <ac:graphicFrameMk id="38" creationId="{96F55839-DBB7-227A-7053-9D622E6BEF84}"/>
          </ac:graphicFrameMkLst>
        </pc:graphicFrameChg>
        <pc:picChg chg="del">
          <ac:chgData name="Lieshout-Smeets,Ilse I.M.T. van" userId="12b0a1e4-da1a-40de-bdbb-2132e65664c2" providerId="ADAL" clId="{38B0FCF1-E4C5-47D9-91B9-FE9EE904CC17}" dt="2025-05-26T11:44:09.012" v="206" actId="478"/>
          <ac:picMkLst>
            <pc:docMk/>
            <pc:sldMk cId="514085000" sldId="269"/>
            <ac:picMk id="5" creationId="{BADE49D2-00E5-9358-9054-E4D78163BCA9}"/>
          </ac:picMkLst>
        </pc:picChg>
        <pc:picChg chg="del">
          <ac:chgData name="Lieshout-Smeets,Ilse I.M.T. van" userId="12b0a1e4-da1a-40de-bdbb-2132e65664c2" providerId="ADAL" clId="{38B0FCF1-E4C5-47D9-91B9-FE9EE904CC17}" dt="2025-05-26T11:30:45.011" v="80"/>
          <ac:picMkLst>
            <pc:docMk/>
            <pc:sldMk cId="514085000" sldId="269"/>
            <ac:picMk id="90" creationId="{4CD0D669-5A31-B156-9B26-C7A0EE736F55}"/>
          </ac:picMkLst>
        </pc:pic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514085000" sldId="269"/>
            <ac:cxnSpMk id="88" creationId="{198F2F38-7D31-9CD0-7FA8-B52464FEC603}"/>
          </ac:cxnSpMkLst>
        </pc:cxn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514085000" sldId="269"/>
            <ac:cxnSpMk id="91" creationId="{A7DF305B-19DE-C717-1CE9-82697A816801}"/>
          </ac:cxnSpMkLst>
        </pc:cxnChg>
      </pc:sldChg>
      <pc:sldChg chg="addSp delSp modSp mod setBg addAnim setClrOvrMap delDesignElem">
        <pc:chgData name="Lieshout-Smeets,Ilse I.M.T. van" userId="12b0a1e4-da1a-40de-bdbb-2132e65664c2" providerId="ADAL" clId="{38B0FCF1-E4C5-47D9-91B9-FE9EE904CC17}" dt="2025-05-26T11:39:43.677" v="160" actId="20577"/>
        <pc:sldMkLst>
          <pc:docMk/>
          <pc:sldMk cId="2115521663" sldId="270"/>
        </pc:sldMkLst>
        <pc:spChg chg="mod">
          <ac:chgData name="Lieshout-Smeets,Ilse I.M.T. van" userId="12b0a1e4-da1a-40de-bdbb-2132e65664c2" providerId="ADAL" clId="{38B0FCF1-E4C5-47D9-91B9-FE9EE904CC17}" dt="2025-05-26T11:39:43.677" v="160" actId="20577"/>
          <ac:spMkLst>
            <pc:docMk/>
            <pc:sldMk cId="2115521663" sldId="270"/>
            <ac:spMk id="2" creationId="{5EE30247-FBE5-4155-073F-EF5A56731588}"/>
          </ac:spMkLst>
        </pc:spChg>
        <pc:spChg chg="add mod">
          <ac:chgData name="Lieshout-Smeets,Ilse I.M.T. van" userId="12b0a1e4-da1a-40de-bdbb-2132e65664c2" providerId="ADAL" clId="{38B0FCF1-E4C5-47D9-91B9-FE9EE904CC17}" dt="2025-05-26T11:39:11.415" v="154" actId="26606"/>
          <ac:spMkLst>
            <pc:docMk/>
            <pc:sldMk cId="2115521663" sldId="270"/>
            <ac:spMk id="5" creationId="{78B46A01-E8A0-211F-57FC-AB10C2B167DF}"/>
          </ac:spMkLst>
        </pc:spChg>
        <pc:spChg chg="del">
          <ac:chgData name="Lieshout-Smeets,Ilse I.M.T. van" userId="12b0a1e4-da1a-40de-bdbb-2132e65664c2" providerId="ADAL" clId="{38B0FCF1-E4C5-47D9-91B9-FE9EE904CC17}" dt="2025-05-26T11:25:46.143" v="48" actId="26606"/>
          <ac:spMkLst>
            <pc:docMk/>
            <pc:sldMk cId="2115521663" sldId="270"/>
            <ac:spMk id="9" creationId="{0CABCAE3-64FC-4149-819F-2C1812824154}"/>
          </ac:spMkLst>
        </pc:spChg>
        <pc:spChg chg="del">
          <ac:chgData name="Lieshout-Smeets,Ilse I.M.T. van" userId="12b0a1e4-da1a-40de-bdbb-2132e65664c2" providerId="ADAL" clId="{38B0FCF1-E4C5-47D9-91B9-FE9EE904CC17}" dt="2025-05-26T11:25:46.143" v="48" actId="26606"/>
          <ac:spMkLst>
            <pc:docMk/>
            <pc:sldMk cId="2115521663" sldId="270"/>
            <ac:spMk id="19" creationId="{36B04CFB-FAE5-47DD-9B3E-4E9BA7A89CC1}"/>
          </ac:spMkLst>
        </pc:spChg>
        <pc:spChg chg="del">
          <ac:chgData name="Lieshout-Smeets,Ilse I.M.T. van" userId="12b0a1e4-da1a-40de-bdbb-2132e65664c2" providerId="ADAL" clId="{38B0FCF1-E4C5-47D9-91B9-FE9EE904CC17}" dt="2025-05-26T11:25:46.143" v="48" actId="26606"/>
          <ac:spMkLst>
            <pc:docMk/>
            <pc:sldMk cId="2115521663" sldId="270"/>
            <ac:spMk id="38" creationId="{2FA7AD0A-1871-4DF8-9235-F49D0513B9C1}"/>
          </ac:spMkLst>
        </pc:spChg>
        <pc:spChg chg="add">
          <ac:chgData name="Lieshout-Smeets,Ilse I.M.T. van" userId="12b0a1e4-da1a-40de-bdbb-2132e65664c2" providerId="ADAL" clId="{38B0FCF1-E4C5-47D9-91B9-FE9EE904CC17}" dt="2025-05-26T11:39:11.415" v="154" actId="26606"/>
          <ac:spMkLst>
            <pc:docMk/>
            <pc:sldMk cId="2115521663" sldId="270"/>
            <ac:spMk id="41" creationId="{CE6C63DC-BAE4-42B6-8FDF-F6467C2D23AC}"/>
          </ac:spMkLst>
        </pc:spChg>
        <pc:spChg chg="del">
          <ac:chgData name="Lieshout-Smeets,Ilse I.M.T. van" userId="12b0a1e4-da1a-40de-bdbb-2132e65664c2" providerId="ADAL" clId="{38B0FCF1-E4C5-47D9-91B9-FE9EE904CC17}" dt="2025-05-26T11:25:46.143" v="48" actId="26606"/>
          <ac:spMkLst>
            <pc:docMk/>
            <pc:sldMk cId="2115521663" sldId="270"/>
            <ac:spMk id="42" creationId="{622F7FD7-8884-4FD5-95AB-0B5C6033ADF7}"/>
          </ac:spMkLst>
        </pc:spChg>
        <pc:spChg chg="add">
          <ac:chgData name="Lieshout-Smeets,Ilse I.M.T. van" userId="12b0a1e4-da1a-40de-bdbb-2132e65664c2" providerId="ADAL" clId="{38B0FCF1-E4C5-47D9-91B9-FE9EE904CC17}" dt="2025-05-26T11:39:11.415" v="154" actId="26606"/>
          <ac:spMkLst>
            <pc:docMk/>
            <pc:sldMk cId="2115521663" sldId="270"/>
            <ac:spMk id="45" creationId="{5BD23F8E-2E78-4C84-8EFB-FE6C8ACB7F1F}"/>
          </ac:spMkLst>
        </pc:spChg>
        <pc:spChg chg="add">
          <ac:chgData name="Lieshout-Smeets,Ilse I.M.T. van" userId="12b0a1e4-da1a-40de-bdbb-2132e65664c2" providerId="ADAL" clId="{38B0FCF1-E4C5-47D9-91B9-FE9EE904CC17}" dt="2025-05-26T11:25:46.143" v="48" actId="26606"/>
          <ac:spMkLst>
            <pc:docMk/>
            <pc:sldMk cId="2115521663" sldId="270"/>
            <ac:spMk id="49" creationId="{23522FE7-5A29-4EF6-B1EF-2CA55748A772}"/>
          </ac:spMkLst>
        </pc:spChg>
        <pc:spChg chg="del">
          <ac:chgData name="Lieshout-Smeets,Ilse I.M.T. van" userId="12b0a1e4-da1a-40de-bdbb-2132e65664c2" providerId="ADAL" clId="{38B0FCF1-E4C5-47D9-91B9-FE9EE904CC17}" dt="2025-05-26T11:26:00.656" v="51" actId="26606"/>
          <ac:spMkLst>
            <pc:docMk/>
            <pc:sldMk cId="2115521663" sldId="270"/>
            <ac:spMk id="57" creationId="{1C69834E-5EEE-4D61-833E-04928896454C}"/>
          </ac:spMkLst>
        </pc:spChg>
        <pc:spChg chg="add del">
          <ac:chgData name="Lieshout-Smeets,Ilse I.M.T. van" userId="12b0a1e4-da1a-40de-bdbb-2132e65664c2" providerId="ADAL" clId="{38B0FCF1-E4C5-47D9-91B9-FE9EE904CC17}" dt="2025-05-26T11:26:00.656" v="51" actId="26606"/>
          <ac:spMkLst>
            <pc:docMk/>
            <pc:sldMk cId="2115521663" sldId="270"/>
            <ac:spMk id="61" creationId="{5B033D76-5800-44B6-AFE9-EE2106935115}"/>
          </ac:spMkLst>
        </pc:spChg>
        <pc:spChg chg="add del">
          <ac:chgData name="Lieshout-Smeets,Ilse I.M.T. van" userId="12b0a1e4-da1a-40de-bdbb-2132e65664c2" providerId="ADAL" clId="{38B0FCF1-E4C5-47D9-91B9-FE9EE904CC17}" dt="2025-05-26T11:26:00.656" v="51" actId="26606"/>
          <ac:spMkLst>
            <pc:docMk/>
            <pc:sldMk cId="2115521663" sldId="270"/>
            <ac:spMk id="63" creationId="{522D6F85-FFBA-4F81-AEE5-AAA17CB7AA98}"/>
          </ac:spMkLst>
        </pc:spChg>
        <pc:spChg chg="add del">
          <ac:chgData name="Lieshout-Smeets,Ilse I.M.T. van" userId="12b0a1e4-da1a-40de-bdbb-2132e65664c2" providerId="ADAL" clId="{38B0FCF1-E4C5-47D9-91B9-FE9EE904CC17}" dt="2025-05-26T11:26:00.656" v="51" actId="26606"/>
          <ac:spMkLst>
            <pc:docMk/>
            <pc:sldMk cId="2115521663" sldId="270"/>
            <ac:spMk id="65" creationId="{13B31514-E6DF-4357-9EEA-EFB7983080DA}"/>
          </ac:spMkLst>
        </pc:spChg>
        <pc:spChg chg="add">
          <ac:chgData name="Lieshout-Smeets,Ilse I.M.T. van" userId="12b0a1e4-da1a-40de-bdbb-2132e65664c2" providerId="ADAL" clId="{38B0FCF1-E4C5-47D9-91B9-FE9EE904CC17}" dt="2025-05-26T11:39:11.415" v="154" actId="26606"/>
          <ac:spMkLst>
            <pc:docMk/>
            <pc:sldMk cId="2115521663" sldId="270"/>
            <ac:spMk id="73" creationId="{F81819F9-8CAC-4A6C-8F06-0482027F9736}"/>
          </ac:spMkLst>
        </pc:spChg>
        <pc:spChg chg="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2115521663" sldId="270"/>
            <ac:spMk id="74" creationId="{23522FE7-5A29-4EF6-B1EF-2CA55748A772}"/>
          </ac:spMkLst>
        </pc:spChg>
        <pc:spChg chg="add">
          <ac:chgData name="Lieshout-Smeets,Ilse I.M.T. van" userId="12b0a1e4-da1a-40de-bdbb-2132e65664c2" providerId="ADAL" clId="{38B0FCF1-E4C5-47D9-91B9-FE9EE904CC17}" dt="2025-05-26T11:39:11.415" v="154" actId="26606"/>
          <ac:spMkLst>
            <pc:docMk/>
            <pc:sldMk cId="2115521663" sldId="270"/>
            <ac:spMk id="75" creationId="{4A98CC08-AEC2-4E8F-8F52-0F5C6372DB4F}"/>
          </ac:spMkLst>
        </pc:spChg>
        <pc:spChg chg="add 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2115521663" sldId="270"/>
            <ac:spMk id="82" creationId="{1C69834E-5EEE-4D61-833E-04928896454C}"/>
          </ac:spMkLst>
        </pc:spChg>
        <pc:spChg chg="add 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2115521663" sldId="270"/>
            <ac:spMk id="84" creationId="{58E5D9BA-46E7-4BFA-9C74-75495BF6F54D}"/>
          </ac:spMkLst>
        </pc:spChg>
        <pc:spChg chg="add 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2115521663" sldId="270"/>
            <ac:spMk id="86" creationId="{5B033D76-5800-44B6-AFE9-EE2106935115}"/>
          </ac:spMkLst>
        </pc:spChg>
        <pc:spChg chg="add 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2115521663" sldId="270"/>
            <ac:spMk id="88" creationId="{522D6F85-FFBA-4F81-AEE5-AAA17CB7AA98}"/>
          </ac:spMkLst>
        </pc:spChg>
        <pc:spChg chg="add del">
          <ac:chgData name="Lieshout-Smeets,Ilse I.M.T. van" userId="12b0a1e4-da1a-40de-bdbb-2132e65664c2" providerId="ADAL" clId="{38B0FCF1-E4C5-47D9-91B9-FE9EE904CC17}" dt="2025-05-26T11:30:45.011" v="80"/>
          <ac:spMkLst>
            <pc:docMk/>
            <pc:sldMk cId="2115521663" sldId="270"/>
            <ac:spMk id="90" creationId="{13B31514-E6DF-4357-9EEA-EFB7983080DA}"/>
          </ac:spMkLst>
        </pc:spChg>
        <pc:spChg chg="add">
          <ac:chgData name="Lieshout-Smeets,Ilse I.M.T. van" userId="12b0a1e4-da1a-40de-bdbb-2132e65664c2" providerId="ADAL" clId="{38B0FCF1-E4C5-47D9-91B9-FE9EE904CC17}" dt="2025-05-26T11:39:11.415" v="154" actId="26606"/>
          <ac:spMkLst>
            <pc:docMk/>
            <pc:sldMk cId="2115521663" sldId="270"/>
            <ac:spMk id="96" creationId="{1310EFE2-B91D-47E7-B117-C2A802800A7C}"/>
          </ac:spMkLst>
        </pc:spChg>
        <pc:grpChg chg="add">
          <ac:chgData name="Lieshout-Smeets,Ilse I.M.T. van" userId="12b0a1e4-da1a-40de-bdbb-2132e65664c2" providerId="ADAL" clId="{38B0FCF1-E4C5-47D9-91B9-FE9EE904CC17}" dt="2025-05-26T11:39:11.415" v="154" actId="26606"/>
          <ac:grpSpMkLst>
            <pc:docMk/>
            <pc:sldMk cId="2115521663" sldId="270"/>
            <ac:grpSpMk id="10" creationId="{8CD25866-F15D-40A4-AEC5-47C044637AB7}"/>
          </ac:grpSpMkLst>
        </pc:grpChg>
        <pc:grpChg chg="add">
          <ac:chgData name="Lieshout-Smeets,Ilse I.M.T. van" userId="12b0a1e4-da1a-40de-bdbb-2132e65664c2" providerId="ADAL" clId="{38B0FCF1-E4C5-47D9-91B9-FE9EE904CC17}" dt="2025-05-26T11:39:11.415" v="154" actId="26606"/>
          <ac:grpSpMkLst>
            <pc:docMk/>
            <pc:sldMk cId="2115521663" sldId="270"/>
            <ac:grpSpMk id="24" creationId="{0C4A17ED-96AA-44A6-A050-E1A7A1CDD9E7}"/>
          </ac:grpSpMkLst>
        </pc:grpChg>
        <pc:grpChg chg="add">
          <ac:chgData name="Lieshout-Smeets,Ilse I.M.T. van" userId="12b0a1e4-da1a-40de-bdbb-2132e65664c2" providerId="ADAL" clId="{38B0FCF1-E4C5-47D9-91B9-FE9EE904CC17}" dt="2025-05-26T11:39:11.415" v="154" actId="26606"/>
          <ac:grpSpMkLst>
            <pc:docMk/>
            <pc:sldMk cId="2115521663" sldId="270"/>
            <ac:grpSpMk id="60" creationId="{40A75861-F6C5-44A9-B161-B03701CBDE0C}"/>
          </ac:grpSpMkLst>
        </pc:grpChg>
        <pc:picChg chg="del">
          <ac:chgData name="Lieshout-Smeets,Ilse I.M.T. van" userId="12b0a1e4-da1a-40de-bdbb-2132e65664c2" providerId="ADAL" clId="{38B0FCF1-E4C5-47D9-91B9-FE9EE904CC17}" dt="2025-05-26T11:20:27.812" v="12" actId="478"/>
          <ac:picMkLst>
            <pc:docMk/>
            <pc:sldMk cId="2115521663" sldId="270"/>
            <ac:picMk id="4" creationId="{8A1FCC87-EBAB-BC43-AF46-8A2D783DB5B8}"/>
          </ac:picMkLst>
        </pc:picChg>
        <pc:picChg chg="del">
          <ac:chgData name="Lieshout-Smeets,Ilse I.M.T. van" userId="12b0a1e4-da1a-40de-bdbb-2132e65664c2" providerId="ADAL" clId="{38B0FCF1-E4C5-47D9-91B9-FE9EE904CC17}" dt="2025-05-26T11:30:45.011" v="80"/>
          <ac:picMkLst>
            <pc:docMk/>
            <pc:sldMk cId="2115521663" sldId="270"/>
            <ac:picMk id="76" creationId="{C2192E09-EBC7-416C-B887-DFF915D7F43D}"/>
          </ac:picMkLst>
        </pc:picChg>
        <pc:picChg chg="del">
          <ac:chgData name="Lieshout-Smeets,Ilse I.M.T. van" userId="12b0a1e4-da1a-40de-bdbb-2132e65664c2" providerId="ADAL" clId="{38B0FCF1-E4C5-47D9-91B9-FE9EE904CC17}" dt="2025-05-26T11:30:45.011" v="80"/>
          <ac:picMkLst>
            <pc:docMk/>
            <pc:sldMk cId="2115521663" sldId="270"/>
            <ac:picMk id="92" creationId="{4C401D57-600A-4C91-AC9A-14CA1ED6F7D8}"/>
          </ac:picMkLst>
        </pc:pic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2115521663" sldId="270"/>
            <ac:cxnSpMk id="78" creationId="{2924498D-E084-44BE-A196-CFCE35564350}"/>
          </ac:cxnSpMkLst>
        </pc:cxnChg>
        <pc:cxnChg chg="del">
          <ac:chgData name="Lieshout-Smeets,Ilse I.M.T. van" userId="12b0a1e4-da1a-40de-bdbb-2132e65664c2" providerId="ADAL" clId="{38B0FCF1-E4C5-47D9-91B9-FE9EE904CC17}" dt="2025-05-26T11:30:45.011" v="80"/>
          <ac:cxnSpMkLst>
            <pc:docMk/>
            <pc:sldMk cId="2115521663" sldId="270"/>
            <ac:cxnSpMk id="80" creationId="{3BBC7667-C352-4842-9AFD-E5C16AD002F4}"/>
          </ac:cxnSpMkLst>
        </pc:cxnChg>
      </pc:sldChg>
      <pc:sldChg chg="new del">
        <pc:chgData name="Lieshout-Smeets,Ilse I.M.T. van" userId="12b0a1e4-da1a-40de-bdbb-2132e65664c2" providerId="ADAL" clId="{38B0FCF1-E4C5-47D9-91B9-FE9EE904CC17}" dt="2025-05-26T11:26:53.969" v="54" actId="2696"/>
        <pc:sldMkLst>
          <pc:docMk/>
          <pc:sldMk cId="1921492115" sldId="27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F08B7A-793B-4A3D-A8B8-A6540DA0D42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CBFC9F8-1FC6-4D7C-890D-5EDAC5A332E0}" type="pres">
      <dgm:prSet presAssocID="{07F08B7A-793B-4A3D-A8B8-A6540DA0D42E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BEB36A8-45BF-4E35-B598-BB2EA5FA6B14}" type="presOf" srcId="{07F08B7A-793B-4A3D-A8B8-A6540DA0D42E}" destId="{1CBFC9F8-1FC6-4D7C-890D-5EDAC5A332E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1AD8EFD-F7FF-4A24-8072-F436FE42AFF2}" type="doc">
      <dgm:prSet loTypeId="urn:microsoft.com/office/officeart/2005/8/layout/default" loCatId="list" qsTypeId="urn:microsoft.com/office/officeart/2005/8/quickstyle/simple4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ED0C9A11-0749-43C0-8394-0A4E4DAE1688}">
      <dgm:prSet/>
      <dgm:spPr/>
      <dgm:t>
        <a:bodyPr/>
        <a:lstStyle/>
        <a:p>
          <a:r>
            <a:rPr lang="en-US" dirty="0" err="1"/>
            <a:t>Onderzoekend</a:t>
          </a:r>
          <a:r>
            <a:rPr lang="en-US" dirty="0"/>
            <a:t> / </a:t>
          </a:r>
          <a:r>
            <a:rPr lang="en-US" dirty="0" err="1"/>
            <a:t>Nieuwsgierig</a:t>
          </a:r>
          <a:endParaRPr lang="en-US" dirty="0"/>
        </a:p>
      </dgm:t>
    </dgm:pt>
    <dgm:pt modelId="{D162D7E9-0656-4FD0-88E2-831DD3A5BE3F}" type="parTrans" cxnId="{ED132543-AFEE-4E00-B97A-24B15A83CA0F}">
      <dgm:prSet/>
      <dgm:spPr/>
      <dgm:t>
        <a:bodyPr/>
        <a:lstStyle/>
        <a:p>
          <a:endParaRPr lang="en-US"/>
        </a:p>
      </dgm:t>
    </dgm:pt>
    <dgm:pt modelId="{89985902-7E04-48E6-8838-F587238BFE20}" type="sibTrans" cxnId="{ED132543-AFEE-4E00-B97A-24B15A83CA0F}">
      <dgm:prSet/>
      <dgm:spPr/>
      <dgm:t>
        <a:bodyPr/>
        <a:lstStyle/>
        <a:p>
          <a:endParaRPr lang="en-US"/>
        </a:p>
      </dgm:t>
    </dgm:pt>
    <dgm:pt modelId="{3B613461-2DBB-49BE-B577-EF66E13B249E}">
      <dgm:prSet/>
      <dgm:spPr/>
      <dgm:t>
        <a:bodyPr/>
        <a:lstStyle/>
        <a:p>
          <a:r>
            <a:rPr lang="nl-NL" dirty="0"/>
            <a:t>Verbeelden /</a:t>
          </a:r>
        </a:p>
        <a:p>
          <a:r>
            <a:rPr lang="nl-NL" dirty="0"/>
            <a:t>Visualiseren</a:t>
          </a:r>
          <a:endParaRPr lang="en-US" dirty="0"/>
        </a:p>
      </dgm:t>
    </dgm:pt>
    <dgm:pt modelId="{0B74AE57-D386-4382-909A-F8435BAB4AE0}" type="parTrans" cxnId="{1580BA9C-9E98-479A-BA8F-DA247E930B84}">
      <dgm:prSet/>
      <dgm:spPr/>
      <dgm:t>
        <a:bodyPr/>
        <a:lstStyle/>
        <a:p>
          <a:endParaRPr lang="en-US"/>
        </a:p>
      </dgm:t>
    </dgm:pt>
    <dgm:pt modelId="{C464F5CE-40C9-47F3-AD73-D6076B2A77DE}" type="sibTrans" cxnId="{1580BA9C-9E98-479A-BA8F-DA247E930B84}">
      <dgm:prSet/>
      <dgm:spPr/>
      <dgm:t>
        <a:bodyPr/>
        <a:lstStyle/>
        <a:p>
          <a:endParaRPr lang="en-US"/>
        </a:p>
      </dgm:t>
    </dgm:pt>
    <dgm:pt modelId="{BFD5796C-3BDA-4D48-8304-2F642CC9C2AB}">
      <dgm:prSet/>
      <dgm:spPr/>
      <dgm:t>
        <a:bodyPr/>
        <a:lstStyle/>
        <a:p>
          <a:r>
            <a:rPr lang="en-US" dirty="0" err="1"/>
            <a:t>Reflecteren</a:t>
          </a:r>
          <a:endParaRPr lang="en-US" dirty="0"/>
        </a:p>
      </dgm:t>
    </dgm:pt>
    <dgm:pt modelId="{ABA2AF2B-4950-4B9E-85FA-2098CB5B0A9B}" type="parTrans" cxnId="{D9A5C896-12A6-425E-9ADC-F6E337F22CA2}">
      <dgm:prSet/>
      <dgm:spPr/>
      <dgm:t>
        <a:bodyPr/>
        <a:lstStyle/>
        <a:p>
          <a:endParaRPr lang="en-US"/>
        </a:p>
      </dgm:t>
    </dgm:pt>
    <dgm:pt modelId="{C025932B-BD88-4C9F-A80F-DF34A23EDDAF}" type="sibTrans" cxnId="{D9A5C896-12A6-425E-9ADC-F6E337F22CA2}">
      <dgm:prSet/>
      <dgm:spPr/>
      <dgm:t>
        <a:bodyPr/>
        <a:lstStyle/>
        <a:p>
          <a:endParaRPr lang="en-US"/>
        </a:p>
      </dgm:t>
    </dgm:pt>
    <dgm:pt modelId="{340ED040-5E78-4B66-9891-49EC97E4CB23}">
      <dgm:prSet/>
      <dgm:spPr/>
      <dgm:t>
        <a:bodyPr/>
        <a:lstStyle/>
        <a:p>
          <a:r>
            <a:rPr lang="en-US" dirty="0" err="1"/>
            <a:t>Waarnemen</a:t>
          </a:r>
          <a:r>
            <a:rPr lang="en-US" baseline="0" dirty="0"/>
            <a:t> &amp; </a:t>
          </a:r>
          <a:r>
            <a:rPr lang="en-US" baseline="0" dirty="0" err="1"/>
            <a:t>Connecties</a:t>
          </a:r>
          <a:endParaRPr lang="en-US" dirty="0"/>
        </a:p>
      </dgm:t>
    </dgm:pt>
    <dgm:pt modelId="{82237E40-A4F7-4E76-B082-C17EE209E412}" type="parTrans" cxnId="{526A3527-FB42-460B-937F-DA81E33CF6CE}">
      <dgm:prSet/>
      <dgm:spPr/>
      <dgm:t>
        <a:bodyPr/>
        <a:lstStyle/>
        <a:p>
          <a:endParaRPr lang="en-US"/>
        </a:p>
      </dgm:t>
    </dgm:pt>
    <dgm:pt modelId="{5DE8C931-335F-4F58-8635-167DA07EE356}" type="sibTrans" cxnId="{526A3527-FB42-460B-937F-DA81E33CF6CE}">
      <dgm:prSet/>
      <dgm:spPr/>
      <dgm:t>
        <a:bodyPr/>
        <a:lstStyle/>
        <a:p>
          <a:endParaRPr lang="en-US"/>
        </a:p>
      </dgm:t>
    </dgm:pt>
    <dgm:pt modelId="{81E06DE8-2606-423D-A371-9381B7D1B610}">
      <dgm:prSet/>
      <dgm:spPr/>
      <dgm:t>
        <a:bodyPr/>
        <a:lstStyle/>
        <a:p>
          <a:r>
            <a:rPr lang="en-US" dirty="0" err="1"/>
            <a:t>Betrokkenheid</a:t>
          </a:r>
          <a:r>
            <a:rPr lang="en-US" baseline="0" dirty="0"/>
            <a:t> &amp; </a:t>
          </a:r>
          <a:r>
            <a:rPr lang="en-US" baseline="0" dirty="0" err="1"/>
            <a:t>Doorzetten</a:t>
          </a:r>
          <a:endParaRPr lang="en-US" dirty="0"/>
        </a:p>
      </dgm:t>
    </dgm:pt>
    <dgm:pt modelId="{91D5E41B-F523-4B45-994B-02B3AECEFA6F}" type="parTrans" cxnId="{55091904-8813-4786-A228-7B565275BCF8}">
      <dgm:prSet/>
      <dgm:spPr/>
      <dgm:t>
        <a:bodyPr/>
        <a:lstStyle/>
        <a:p>
          <a:endParaRPr lang="en-US"/>
        </a:p>
      </dgm:t>
    </dgm:pt>
    <dgm:pt modelId="{F2B910EC-C846-44A7-B723-25FC8ECF0407}" type="sibTrans" cxnId="{55091904-8813-4786-A228-7B565275BCF8}">
      <dgm:prSet/>
      <dgm:spPr/>
      <dgm:t>
        <a:bodyPr/>
        <a:lstStyle/>
        <a:p>
          <a:endParaRPr lang="en-US"/>
        </a:p>
      </dgm:t>
    </dgm:pt>
    <dgm:pt modelId="{9AC7EE7C-BB33-4F37-98EE-0E2ED790CF9D}">
      <dgm:prSet/>
      <dgm:spPr/>
      <dgm:t>
        <a:bodyPr/>
        <a:lstStyle/>
        <a:p>
          <a:r>
            <a:rPr lang="en-US" dirty="0"/>
            <a:t>Stretch</a:t>
          </a:r>
          <a:r>
            <a:rPr lang="en-US" baseline="0" dirty="0"/>
            <a:t> &amp; </a:t>
          </a:r>
          <a:r>
            <a:rPr lang="en-US" baseline="0" dirty="0" err="1"/>
            <a:t>Exploreer</a:t>
          </a:r>
          <a:endParaRPr lang="en-US" dirty="0"/>
        </a:p>
      </dgm:t>
    </dgm:pt>
    <dgm:pt modelId="{130D6782-41D3-466D-8CD0-7174FC4B018F}" type="parTrans" cxnId="{36BAABF1-1AAE-431C-94D4-3C0DD2886E07}">
      <dgm:prSet/>
      <dgm:spPr/>
      <dgm:t>
        <a:bodyPr/>
        <a:lstStyle/>
        <a:p>
          <a:endParaRPr lang="en-US"/>
        </a:p>
      </dgm:t>
    </dgm:pt>
    <dgm:pt modelId="{08564588-1CB5-4352-B6FA-767433C4F20F}" type="sibTrans" cxnId="{36BAABF1-1AAE-431C-94D4-3C0DD2886E07}">
      <dgm:prSet/>
      <dgm:spPr/>
      <dgm:t>
        <a:bodyPr/>
        <a:lstStyle/>
        <a:p>
          <a:endParaRPr lang="en-US"/>
        </a:p>
      </dgm:t>
    </dgm:pt>
    <dgm:pt modelId="{7454F718-DF9B-4EF1-B463-70C6147B21CD}">
      <dgm:prSet/>
      <dgm:spPr/>
      <dgm:t>
        <a:bodyPr/>
        <a:lstStyle/>
        <a:p>
          <a:r>
            <a:rPr lang="en-US" dirty="0" err="1"/>
            <a:t>Begrijpen</a:t>
          </a:r>
          <a:endParaRPr lang="en-US" dirty="0"/>
        </a:p>
      </dgm:t>
    </dgm:pt>
    <dgm:pt modelId="{3AD5B350-FAD3-46BD-B262-528985776F92}" type="parTrans" cxnId="{B1DCC878-D92C-48A5-94C3-236862E1A9D3}">
      <dgm:prSet/>
      <dgm:spPr/>
      <dgm:t>
        <a:bodyPr/>
        <a:lstStyle/>
        <a:p>
          <a:endParaRPr lang="en-US"/>
        </a:p>
      </dgm:t>
    </dgm:pt>
    <dgm:pt modelId="{133B9DB5-7ED7-48BC-9336-992125146CD8}" type="sibTrans" cxnId="{B1DCC878-D92C-48A5-94C3-236862E1A9D3}">
      <dgm:prSet/>
      <dgm:spPr/>
      <dgm:t>
        <a:bodyPr/>
        <a:lstStyle/>
        <a:p>
          <a:endParaRPr lang="en-US"/>
        </a:p>
      </dgm:t>
    </dgm:pt>
    <dgm:pt modelId="{F5B9EC4D-053E-46D2-96DE-6336D0DA4EC2}">
      <dgm:prSet/>
      <dgm:spPr/>
      <dgm:t>
        <a:bodyPr/>
        <a:lstStyle/>
        <a:p>
          <a:r>
            <a:rPr lang="en-US" dirty="0" err="1"/>
            <a:t>Doen</a:t>
          </a:r>
          <a:r>
            <a:rPr lang="en-US" dirty="0"/>
            <a:t> / </a:t>
          </a:r>
          <a:r>
            <a:rPr lang="en-US" dirty="0" err="1"/>
            <a:t>Vaardigheid</a:t>
          </a:r>
          <a:endParaRPr lang="en-US" dirty="0"/>
        </a:p>
      </dgm:t>
    </dgm:pt>
    <dgm:pt modelId="{9F10AB8E-8371-4401-A07F-67EB87E7D20D}" type="parTrans" cxnId="{62945835-E405-4409-8E61-344DEF63EF74}">
      <dgm:prSet/>
      <dgm:spPr/>
      <dgm:t>
        <a:bodyPr/>
        <a:lstStyle/>
        <a:p>
          <a:endParaRPr lang="nl-NL"/>
        </a:p>
      </dgm:t>
    </dgm:pt>
    <dgm:pt modelId="{01C38991-4FEF-4FF3-A5DB-3EBA44C1C86F}" type="sibTrans" cxnId="{62945835-E405-4409-8E61-344DEF63EF74}">
      <dgm:prSet/>
      <dgm:spPr/>
      <dgm:t>
        <a:bodyPr/>
        <a:lstStyle/>
        <a:p>
          <a:endParaRPr lang="nl-NL"/>
        </a:p>
      </dgm:t>
    </dgm:pt>
    <dgm:pt modelId="{08493705-5091-485C-9978-F8FF13BB5CCC}" type="pres">
      <dgm:prSet presAssocID="{B1AD8EFD-F7FF-4A24-8072-F436FE42AFF2}" presName="diagram" presStyleCnt="0">
        <dgm:presLayoutVars>
          <dgm:dir/>
          <dgm:resizeHandles val="exact"/>
        </dgm:presLayoutVars>
      </dgm:prSet>
      <dgm:spPr/>
    </dgm:pt>
    <dgm:pt modelId="{0B61E696-03B9-4BBB-832A-6FA13DA0D2DC}" type="pres">
      <dgm:prSet presAssocID="{ED0C9A11-0749-43C0-8394-0A4E4DAE1688}" presName="node" presStyleLbl="node1" presStyleIdx="0" presStyleCnt="8">
        <dgm:presLayoutVars>
          <dgm:bulletEnabled val="1"/>
        </dgm:presLayoutVars>
      </dgm:prSet>
      <dgm:spPr/>
    </dgm:pt>
    <dgm:pt modelId="{7DDB1E27-950E-47B7-8EBD-69C86DD8878E}" type="pres">
      <dgm:prSet presAssocID="{89985902-7E04-48E6-8838-F587238BFE20}" presName="sibTrans" presStyleCnt="0"/>
      <dgm:spPr/>
    </dgm:pt>
    <dgm:pt modelId="{138B8D02-8FFE-46DA-8613-25CED4AA56B9}" type="pres">
      <dgm:prSet presAssocID="{3B613461-2DBB-49BE-B577-EF66E13B249E}" presName="node" presStyleLbl="node1" presStyleIdx="1" presStyleCnt="8">
        <dgm:presLayoutVars>
          <dgm:bulletEnabled val="1"/>
        </dgm:presLayoutVars>
      </dgm:prSet>
      <dgm:spPr/>
    </dgm:pt>
    <dgm:pt modelId="{F84BE896-69D0-407D-8D34-A5E9E24605F8}" type="pres">
      <dgm:prSet presAssocID="{C464F5CE-40C9-47F3-AD73-D6076B2A77DE}" presName="sibTrans" presStyleCnt="0"/>
      <dgm:spPr/>
    </dgm:pt>
    <dgm:pt modelId="{F30BAB80-E0E2-48C6-BBC2-066288BABE1B}" type="pres">
      <dgm:prSet presAssocID="{BFD5796C-3BDA-4D48-8304-2F642CC9C2AB}" presName="node" presStyleLbl="node1" presStyleIdx="2" presStyleCnt="8">
        <dgm:presLayoutVars>
          <dgm:bulletEnabled val="1"/>
        </dgm:presLayoutVars>
      </dgm:prSet>
      <dgm:spPr/>
    </dgm:pt>
    <dgm:pt modelId="{061B285E-4A5D-4B9B-B6CB-645DCCE5FC1F}" type="pres">
      <dgm:prSet presAssocID="{C025932B-BD88-4C9F-A80F-DF34A23EDDAF}" presName="sibTrans" presStyleCnt="0"/>
      <dgm:spPr/>
    </dgm:pt>
    <dgm:pt modelId="{F232477E-4516-4E92-BA15-CCD6F0034AF6}" type="pres">
      <dgm:prSet presAssocID="{340ED040-5E78-4B66-9891-49EC97E4CB23}" presName="node" presStyleLbl="node1" presStyleIdx="3" presStyleCnt="8">
        <dgm:presLayoutVars>
          <dgm:bulletEnabled val="1"/>
        </dgm:presLayoutVars>
      </dgm:prSet>
      <dgm:spPr/>
    </dgm:pt>
    <dgm:pt modelId="{5C1C3249-3184-4B9B-A680-D39506A84847}" type="pres">
      <dgm:prSet presAssocID="{5DE8C931-335F-4F58-8635-167DA07EE356}" presName="sibTrans" presStyleCnt="0"/>
      <dgm:spPr/>
    </dgm:pt>
    <dgm:pt modelId="{03BD1B9A-4F93-44DA-BC3F-CBFBB8A51CD0}" type="pres">
      <dgm:prSet presAssocID="{81E06DE8-2606-423D-A371-9381B7D1B610}" presName="node" presStyleLbl="node1" presStyleIdx="4" presStyleCnt="8">
        <dgm:presLayoutVars>
          <dgm:bulletEnabled val="1"/>
        </dgm:presLayoutVars>
      </dgm:prSet>
      <dgm:spPr/>
    </dgm:pt>
    <dgm:pt modelId="{AA6AAB69-402F-4B1E-A6FB-338C7D26FFA9}" type="pres">
      <dgm:prSet presAssocID="{F2B910EC-C846-44A7-B723-25FC8ECF0407}" presName="sibTrans" presStyleCnt="0"/>
      <dgm:spPr/>
    </dgm:pt>
    <dgm:pt modelId="{40A11080-DF87-4EFE-A21B-9A0372B2FA36}" type="pres">
      <dgm:prSet presAssocID="{9AC7EE7C-BB33-4F37-98EE-0E2ED790CF9D}" presName="node" presStyleLbl="node1" presStyleIdx="5" presStyleCnt="8">
        <dgm:presLayoutVars>
          <dgm:bulletEnabled val="1"/>
        </dgm:presLayoutVars>
      </dgm:prSet>
      <dgm:spPr/>
    </dgm:pt>
    <dgm:pt modelId="{331E6776-07C7-44D0-8CB9-ED2FB1D1A772}" type="pres">
      <dgm:prSet presAssocID="{08564588-1CB5-4352-B6FA-767433C4F20F}" presName="sibTrans" presStyleCnt="0"/>
      <dgm:spPr/>
    </dgm:pt>
    <dgm:pt modelId="{6A77534E-E0AF-4B3F-A401-5ED1468BF633}" type="pres">
      <dgm:prSet presAssocID="{7454F718-DF9B-4EF1-B463-70C6147B21CD}" presName="node" presStyleLbl="node1" presStyleIdx="6" presStyleCnt="8">
        <dgm:presLayoutVars>
          <dgm:bulletEnabled val="1"/>
        </dgm:presLayoutVars>
      </dgm:prSet>
      <dgm:spPr/>
    </dgm:pt>
    <dgm:pt modelId="{B3C488F9-339E-449A-9BE4-EA7CBF699F71}" type="pres">
      <dgm:prSet presAssocID="{133B9DB5-7ED7-48BC-9336-992125146CD8}" presName="sibTrans" presStyleCnt="0"/>
      <dgm:spPr/>
    </dgm:pt>
    <dgm:pt modelId="{6259A2C1-71AE-41AF-B483-9D862D718D67}" type="pres">
      <dgm:prSet presAssocID="{F5B9EC4D-053E-46D2-96DE-6336D0DA4EC2}" presName="node" presStyleLbl="node1" presStyleIdx="7" presStyleCnt="8">
        <dgm:presLayoutVars>
          <dgm:bulletEnabled val="1"/>
        </dgm:presLayoutVars>
      </dgm:prSet>
      <dgm:spPr/>
    </dgm:pt>
  </dgm:ptLst>
  <dgm:cxnLst>
    <dgm:cxn modelId="{55091904-8813-4786-A228-7B565275BCF8}" srcId="{B1AD8EFD-F7FF-4A24-8072-F436FE42AFF2}" destId="{81E06DE8-2606-423D-A371-9381B7D1B610}" srcOrd="4" destOrd="0" parTransId="{91D5E41B-F523-4B45-994B-02B3AECEFA6F}" sibTransId="{F2B910EC-C846-44A7-B723-25FC8ECF0407}"/>
    <dgm:cxn modelId="{40FDA212-2C87-4601-96AD-4A662BAC73D9}" type="presOf" srcId="{F5B9EC4D-053E-46D2-96DE-6336D0DA4EC2}" destId="{6259A2C1-71AE-41AF-B483-9D862D718D67}" srcOrd="0" destOrd="0" presId="urn:microsoft.com/office/officeart/2005/8/layout/default"/>
    <dgm:cxn modelId="{AAA40D13-6ACE-44B6-A9EF-DB443E637D89}" type="presOf" srcId="{3B613461-2DBB-49BE-B577-EF66E13B249E}" destId="{138B8D02-8FFE-46DA-8613-25CED4AA56B9}" srcOrd="0" destOrd="0" presId="urn:microsoft.com/office/officeart/2005/8/layout/default"/>
    <dgm:cxn modelId="{526A3527-FB42-460B-937F-DA81E33CF6CE}" srcId="{B1AD8EFD-F7FF-4A24-8072-F436FE42AFF2}" destId="{340ED040-5E78-4B66-9891-49EC97E4CB23}" srcOrd="3" destOrd="0" parTransId="{82237E40-A4F7-4E76-B082-C17EE209E412}" sibTransId="{5DE8C931-335F-4F58-8635-167DA07EE356}"/>
    <dgm:cxn modelId="{E4C1E931-B17B-44AB-867F-E9EAE1B15AAC}" type="presOf" srcId="{9AC7EE7C-BB33-4F37-98EE-0E2ED790CF9D}" destId="{40A11080-DF87-4EFE-A21B-9A0372B2FA36}" srcOrd="0" destOrd="0" presId="urn:microsoft.com/office/officeart/2005/8/layout/default"/>
    <dgm:cxn modelId="{62945835-E405-4409-8E61-344DEF63EF74}" srcId="{B1AD8EFD-F7FF-4A24-8072-F436FE42AFF2}" destId="{F5B9EC4D-053E-46D2-96DE-6336D0DA4EC2}" srcOrd="7" destOrd="0" parTransId="{9F10AB8E-8371-4401-A07F-67EB87E7D20D}" sibTransId="{01C38991-4FEF-4FF3-A5DB-3EBA44C1C86F}"/>
    <dgm:cxn modelId="{EC066239-0CC4-45E0-B8AA-A1C9585A8AC1}" type="presOf" srcId="{81E06DE8-2606-423D-A371-9381B7D1B610}" destId="{03BD1B9A-4F93-44DA-BC3F-CBFBB8A51CD0}" srcOrd="0" destOrd="0" presId="urn:microsoft.com/office/officeart/2005/8/layout/default"/>
    <dgm:cxn modelId="{ED132543-AFEE-4E00-B97A-24B15A83CA0F}" srcId="{B1AD8EFD-F7FF-4A24-8072-F436FE42AFF2}" destId="{ED0C9A11-0749-43C0-8394-0A4E4DAE1688}" srcOrd="0" destOrd="0" parTransId="{D162D7E9-0656-4FD0-88E2-831DD3A5BE3F}" sibTransId="{89985902-7E04-48E6-8838-F587238BFE20}"/>
    <dgm:cxn modelId="{B1DCC878-D92C-48A5-94C3-236862E1A9D3}" srcId="{B1AD8EFD-F7FF-4A24-8072-F436FE42AFF2}" destId="{7454F718-DF9B-4EF1-B463-70C6147B21CD}" srcOrd="6" destOrd="0" parTransId="{3AD5B350-FAD3-46BD-B262-528985776F92}" sibTransId="{133B9DB5-7ED7-48BC-9336-992125146CD8}"/>
    <dgm:cxn modelId="{EE7DF78D-F697-406A-95ED-D3370A14B275}" type="presOf" srcId="{ED0C9A11-0749-43C0-8394-0A4E4DAE1688}" destId="{0B61E696-03B9-4BBB-832A-6FA13DA0D2DC}" srcOrd="0" destOrd="0" presId="urn:microsoft.com/office/officeart/2005/8/layout/default"/>
    <dgm:cxn modelId="{D9A5C896-12A6-425E-9ADC-F6E337F22CA2}" srcId="{B1AD8EFD-F7FF-4A24-8072-F436FE42AFF2}" destId="{BFD5796C-3BDA-4D48-8304-2F642CC9C2AB}" srcOrd="2" destOrd="0" parTransId="{ABA2AF2B-4950-4B9E-85FA-2098CB5B0A9B}" sibTransId="{C025932B-BD88-4C9F-A80F-DF34A23EDDAF}"/>
    <dgm:cxn modelId="{1580BA9C-9E98-479A-BA8F-DA247E930B84}" srcId="{B1AD8EFD-F7FF-4A24-8072-F436FE42AFF2}" destId="{3B613461-2DBB-49BE-B577-EF66E13B249E}" srcOrd="1" destOrd="0" parTransId="{0B74AE57-D386-4382-909A-F8435BAB4AE0}" sibTransId="{C464F5CE-40C9-47F3-AD73-D6076B2A77DE}"/>
    <dgm:cxn modelId="{333D74A0-FC93-4AFF-91DA-6434C885072E}" type="presOf" srcId="{340ED040-5E78-4B66-9891-49EC97E4CB23}" destId="{F232477E-4516-4E92-BA15-CCD6F0034AF6}" srcOrd="0" destOrd="0" presId="urn:microsoft.com/office/officeart/2005/8/layout/default"/>
    <dgm:cxn modelId="{0EAF6CC4-6F9F-4325-84B9-4B25614E4951}" type="presOf" srcId="{BFD5796C-3BDA-4D48-8304-2F642CC9C2AB}" destId="{F30BAB80-E0E2-48C6-BBC2-066288BABE1B}" srcOrd="0" destOrd="0" presId="urn:microsoft.com/office/officeart/2005/8/layout/default"/>
    <dgm:cxn modelId="{0FECC9CA-14E3-4366-A0C6-785E36846357}" type="presOf" srcId="{B1AD8EFD-F7FF-4A24-8072-F436FE42AFF2}" destId="{08493705-5091-485C-9978-F8FF13BB5CCC}" srcOrd="0" destOrd="0" presId="urn:microsoft.com/office/officeart/2005/8/layout/default"/>
    <dgm:cxn modelId="{9107CDCD-E38D-4242-B281-BB3779A47D5C}" type="presOf" srcId="{7454F718-DF9B-4EF1-B463-70C6147B21CD}" destId="{6A77534E-E0AF-4B3F-A401-5ED1468BF633}" srcOrd="0" destOrd="0" presId="urn:microsoft.com/office/officeart/2005/8/layout/default"/>
    <dgm:cxn modelId="{36BAABF1-1AAE-431C-94D4-3C0DD2886E07}" srcId="{B1AD8EFD-F7FF-4A24-8072-F436FE42AFF2}" destId="{9AC7EE7C-BB33-4F37-98EE-0E2ED790CF9D}" srcOrd="5" destOrd="0" parTransId="{130D6782-41D3-466D-8CD0-7174FC4B018F}" sibTransId="{08564588-1CB5-4352-B6FA-767433C4F20F}"/>
    <dgm:cxn modelId="{38CAE4F6-BCE8-4B2A-8388-C1AD7D081FF2}" type="presParOf" srcId="{08493705-5091-485C-9978-F8FF13BB5CCC}" destId="{0B61E696-03B9-4BBB-832A-6FA13DA0D2DC}" srcOrd="0" destOrd="0" presId="urn:microsoft.com/office/officeart/2005/8/layout/default"/>
    <dgm:cxn modelId="{879DEA28-6AB6-4829-91F1-144A7C611BD1}" type="presParOf" srcId="{08493705-5091-485C-9978-F8FF13BB5CCC}" destId="{7DDB1E27-950E-47B7-8EBD-69C86DD8878E}" srcOrd="1" destOrd="0" presId="urn:microsoft.com/office/officeart/2005/8/layout/default"/>
    <dgm:cxn modelId="{36900813-2903-42DB-BE59-1641A4FC5CCA}" type="presParOf" srcId="{08493705-5091-485C-9978-F8FF13BB5CCC}" destId="{138B8D02-8FFE-46DA-8613-25CED4AA56B9}" srcOrd="2" destOrd="0" presId="urn:microsoft.com/office/officeart/2005/8/layout/default"/>
    <dgm:cxn modelId="{5AEFFB66-9E7D-47A1-B386-9B864C056EE3}" type="presParOf" srcId="{08493705-5091-485C-9978-F8FF13BB5CCC}" destId="{F84BE896-69D0-407D-8D34-A5E9E24605F8}" srcOrd="3" destOrd="0" presId="urn:microsoft.com/office/officeart/2005/8/layout/default"/>
    <dgm:cxn modelId="{8665FFE3-762F-47FF-AD72-9A32B00323B8}" type="presParOf" srcId="{08493705-5091-485C-9978-F8FF13BB5CCC}" destId="{F30BAB80-E0E2-48C6-BBC2-066288BABE1B}" srcOrd="4" destOrd="0" presId="urn:microsoft.com/office/officeart/2005/8/layout/default"/>
    <dgm:cxn modelId="{3ED4D074-36DB-4170-90F1-788A9C75CD1A}" type="presParOf" srcId="{08493705-5091-485C-9978-F8FF13BB5CCC}" destId="{061B285E-4A5D-4B9B-B6CB-645DCCE5FC1F}" srcOrd="5" destOrd="0" presId="urn:microsoft.com/office/officeart/2005/8/layout/default"/>
    <dgm:cxn modelId="{07EEDED7-3538-427A-BDA9-FE4534E7B5CD}" type="presParOf" srcId="{08493705-5091-485C-9978-F8FF13BB5CCC}" destId="{F232477E-4516-4E92-BA15-CCD6F0034AF6}" srcOrd="6" destOrd="0" presId="urn:microsoft.com/office/officeart/2005/8/layout/default"/>
    <dgm:cxn modelId="{C260251C-ED26-4483-BFF0-42320F41DF36}" type="presParOf" srcId="{08493705-5091-485C-9978-F8FF13BB5CCC}" destId="{5C1C3249-3184-4B9B-A680-D39506A84847}" srcOrd="7" destOrd="0" presId="urn:microsoft.com/office/officeart/2005/8/layout/default"/>
    <dgm:cxn modelId="{805C7247-7581-409B-9793-5ED85CA8CD80}" type="presParOf" srcId="{08493705-5091-485C-9978-F8FF13BB5CCC}" destId="{03BD1B9A-4F93-44DA-BC3F-CBFBB8A51CD0}" srcOrd="8" destOrd="0" presId="urn:microsoft.com/office/officeart/2005/8/layout/default"/>
    <dgm:cxn modelId="{990402FB-D220-4650-AF3C-F0635C19C075}" type="presParOf" srcId="{08493705-5091-485C-9978-F8FF13BB5CCC}" destId="{AA6AAB69-402F-4B1E-A6FB-338C7D26FFA9}" srcOrd="9" destOrd="0" presId="urn:microsoft.com/office/officeart/2005/8/layout/default"/>
    <dgm:cxn modelId="{3CE5E021-42C2-4389-A98A-5065EC2FEC6F}" type="presParOf" srcId="{08493705-5091-485C-9978-F8FF13BB5CCC}" destId="{40A11080-DF87-4EFE-A21B-9A0372B2FA36}" srcOrd="10" destOrd="0" presId="urn:microsoft.com/office/officeart/2005/8/layout/default"/>
    <dgm:cxn modelId="{815B27C9-9094-4B3F-BB7D-BBC0E6DA62FB}" type="presParOf" srcId="{08493705-5091-485C-9978-F8FF13BB5CCC}" destId="{331E6776-07C7-44D0-8CB9-ED2FB1D1A772}" srcOrd="11" destOrd="0" presId="urn:microsoft.com/office/officeart/2005/8/layout/default"/>
    <dgm:cxn modelId="{7DD00940-ACA7-440C-B7FA-BB29952D44D6}" type="presParOf" srcId="{08493705-5091-485C-9978-F8FF13BB5CCC}" destId="{6A77534E-E0AF-4B3F-A401-5ED1468BF633}" srcOrd="12" destOrd="0" presId="urn:microsoft.com/office/officeart/2005/8/layout/default"/>
    <dgm:cxn modelId="{8411B98D-1993-4B2F-A4D0-CE3537182DAA}" type="presParOf" srcId="{08493705-5091-485C-9978-F8FF13BB5CCC}" destId="{B3C488F9-339E-449A-9BE4-EA7CBF699F71}" srcOrd="13" destOrd="0" presId="urn:microsoft.com/office/officeart/2005/8/layout/default"/>
    <dgm:cxn modelId="{625D0AEE-E103-49BE-BA88-AB3C8A779277}" type="presParOf" srcId="{08493705-5091-485C-9978-F8FF13BB5CCC}" destId="{6259A2C1-71AE-41AF-B483-9D862D718D67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61E696-03B9-4BBB-832A-6FA13DA0D2DC}">
      <dsp:nvSpPr>
        <dsp:cNvPr id="0" name=""/>
        <dsp:cNvSpPr/>
      </dsp:nvSpPr>
      <dsp:spPr>
        <a:xfrm>
          <a:off x="2633" y="469205"/>
          <a:ext cx="2088869" cy="125332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/>
            <a:t>Onderzoekend</a:t>
          </a:r>
          <a:r>
            <a:rPr lang="en-US" sz="2000" kern="1200" dirty="0"/>
            <a:t> / </a:t>
          </a:r>
          <a:r>
            <a:rPr lang="en-US" sz="2000" kern="1200" dirty="0" err="1"/>
            <a:t>Nieuwsgierig</a:t>
          </a:r>
          <a:endParaRPr lang="en-US" sz="2000" kern="1200" dirty="0"/>
        </a:p>
      </dsp:txBody>
      <dsp:txXfrm>
        <a:off x="2633" y="469205"/>
        <a:ext cx="2088869" cy="1253321"/>
      </dsp:txXfrm>
    </dsp:sp>
    <dsp:sp modelId="{138B8D02-8FFE-46DA-8613-25CED4AA56B9}">
      <dsp:nvSpPr>
        <dsp:cNvPr id="0" name=""/>
        <dsp:cNvSpPr/>
      </dsp:nvSpPr>
      <dsp:spPr>
        <a:xfrm>
          <a:off x="2300389" y="469205"/>
          <a:ext cx="2088869" cy="125332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Verbeelden /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Visualiseren</a:t>
          </a:r>
          <a:endParaRPr lang="en-US" sz="2000" kern="1200" dirty="0"/>
        </a:p>
      </dsp:txBody>
      <dsp:txXfrm>
        <a:off x="2300389" y="469205"/>
        <a:ext cx="2088869" cy="1253321"/>
      </dsp:txXfrm>
    </dsp:sp>
    <dsp:sp modelId="{F30BAB80-E0E2-48C6-BBC2-066288BABE1B}">
      <dsp:nvSpPr>
        <dsp:cNvPr id="0" name=""/>
        <dsp:cNvSpPr/>
      </dsp:nvSpPr>
      <dsp:spPr>
        <a:xfrm>
          <a:off x="4598145" y="469205"/>
          <a:ext cx="2088869" cy="125332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/>
            <a:t>Reflecteren</a:t>
          </a:r>
          <a:endParaRPr lang="en-US" sz="2000" kern="1200" dirty="0"/>
        </a:p>
      </dsp:txBody>
      <dsp:txXfrm>
        <a:off x="4598145" y="469205"/>
        <a:ext cx="2088869" cy="1253321"/>
      </dsp:txXfrm>
    </dsp:sp>
    <dsp:sp modelId="{F232477E-4516-4E92-BA15-CCD6F0034AF6}">
      <dsp:nvSpPr>
        <dsp:cNvPr id="0" name=""/>
        <dsp:cNvSpPr/>
      </dsp:nvSpPr>
      <dsp:spPr>
        <a:xfrm>
          <a:off x="6895901" y="469205"/>
          <a:ext cx="2088869" cy="125332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/>
            <a:t>Waarnemen</a:t>
          </a:r>
          <a:r>
            <a:rPr lang="en-US" sz="2000" kern="1200" baseline="0" dirty="0"/>
            <a:t> &amp; </a:t>
          </a:r>
          <a:r>
            <a:rPr lang="en-US" sz="2000" kern="1200" baseline="0" dirty="0" err="1"/>
            <a:t>Connecties</a:t>
          </a:r>
          <a:endParaRPr lang="en-US" sz="2000" kern="1200" dirty="0"/>
        </a:p>
      </dsp:txBody>
      <dsp:txXfrm>
        <a:off x="6895901" y="469205"/>
        <a:ext cx="2088869" cy="1253321"/>
      </dsp:txXfrm>
    </dsp:sp>
    <dsp:sp modelId="{03BD1B9A-4F93-44DA-BC3F-CBFBB8A51CD0}">
      <dsp:nvSpPr>
        <dsp:cNvPr id="0" name=""/>
        <dsp:cNvSpPr/>
      </dsp:nvSpPr>
      <dsp:spPr>
        <a:xfrm>
          <a:off x="2633" y="1931413"/>
          <a:ext cx="2088869" cy="125332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/>
            <a:t>Betrokkenheid</a:t>
          </a:r>
          <a:r>
            <a:rPr lang="en-US" sz="2000" kern="1200" baseline="0" dirty="0"/>
            <a:t> &amp; </a:t>
          </a:r>
          <a:r>
            <a:rPr lang="en-US" sz="2000" kern="1200" baseline="0" dirty="0" err="1"/>
            <a:t>Doorzetten</a:t>
          </a:r>
          <a:endParaRPr lang="en-US" sz="2000" kern="1200" dirty="0"/>
        </a:p>
      </dsp:txBody>
      <dsp:txXfrm>
        <a:off x="2633" y="1931413"/>
        <a:ext cx="2088869" cy="1253321"/>
      </dsp:txXfrm>
    </dsp:sp>
    <dsp:sp modelId="{40A11080-DF87-4EFE-A21B-9A0372B2FA36}">
      <dsp:nvSpPr>
        <dsp:cNvPr id="0" name=""/>
        <dsp:cNvSpPr/>
      </dsp:nvSpPr>
      <dsp:spPr>
        <a:xfrm>
          <a:off x="2300389" y="1931413"/>
          <a:ext cx="2088869" cy="125332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Stretch</a:t>
          </a:r>
          <a:r>
            <a:rPr lang="en-US" sz="2000" kern="1200" baseline="0" dirty="0"/>
            <a:t> &amp; </a:t>
          </a:r>
          <a:r>
            <a:rPr lang="en-US" sz="2000" kern="1200" baseline="0" dirty="0" err="1"/>
            <a:t>Exploreer</a:t>
          </a:r>
          <a:endParaRPr lang="en-US" sz="2000" kern="1200" dirty="0"/>
        </a:p>
      </dsp:txBody>
      <dsp:txXfrm>
        <a:off x="2300389" y="1931413"/>
        <a:ext cx="2088869" cy="1253321"/>
      </dsp:txXfrm>
    </dsp:sp>
    <dsp:sp modelId="{6A77534E-E0AF-4B3F-A401-5ED1468BF633}">
      <dsp:nvSpPr>
        <dsp:cNvPr id="0" name=""/>
        <dsp:cNvSpPr/>
      </dsp:nvSpPr>
      <dsp:spPr>
        <a:xfrm>
          <a:off x="4598145" y="1931413"/>
          <a:ext cx="2088869" cy="125332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/>
            <a:t>Begrijpen</a:t>
          </a:r>
          <a:endParaRPr lang="en-US" sz="2000" kern="1200" dirty="0"/>
        </a:p>
      </dsp:txBody>
      <dsp:txXfrm>
        <a:off x="4598145" y="1931413"/>
        <a:ext cx="2088869" cy="1253321"/>
      </dsp:txXfrm>
    </dsp:sp>
    <dsp:sp modelId="{6259A2C1-71AE-41AF-B483-9D862D718D67}">
      <dsp:nvSpPr>
        <dsp:cNvPr id="0" name=""/>
        <dsp:cNvSpPr/>
      </dsp:nvSpPr>
      <dsp:spPr>
        <a:xfrm>
          <a:off x="6895901" y="1931413"/>
          <a:ext cx="2088869" cy="125332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/>
            <a:t>Doen</a:t>
          </a:r>
          <a:r>
            <a:rPr lang="en-US" sz="2000" kern="1200" dirty="0"/>
            <a:t> / </a:t>
          </a:r>
          <a:r>
            <a:rPr lang="en-US" sz="2000" kern="1200" dirty="0" err="1"/>
            <a:t>Vaardigheid</a:t>
          </a:r>
          <a:endParaRPr lang="en-US" sz="2000" kern="1200" dirty="0"/>
        </a:p>
      </dsp:txBody>
      <dsp:txXfrm>
        <a:off x="6895901" y="1931413"/>
        <a:ext cx="2088869" cy="12533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5517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251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69347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33037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07021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27640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993721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7138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8647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5232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2618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2949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9867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686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1046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5290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73D64E-8A7D-C345-B92D-88267C7C01BF}" type="datetimeFigureOut">
              <a:rPr lang="nl-NL" smtClean="0"/>
              <a:t>30-05-2025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6D0282A-A170-8E48-870E-7007B630E9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5130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hyperlink" Target="https://www.studiothinking.org/uploads/1/1/7/5/117528172/shom_resource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ensesquared.eu/" TargetMode="External"/><Relationship Id="rId2" Type="http://schemas.openxmlformats.org/officeDocument/2006/relationships/hyperlink" Target="https://sensesbasedlearning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hyperlink" Target="https://sensesquared.eu/events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XAHPTDfgPrk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z.harvard.edu/" TargetMode="External"/><Relationship Id="rId2" Type="http://schemas.openxmlformats.org/officeDocument/2006/relationships/hyperlink" Target="https://olafureliasson.net/artwork/riverbed-2014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marres.org/educatie/primair-onderwijs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FF05198-04DE-4876-8984-FDD23D5846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D625472-DB77-DCB9-E308-4F91743178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9" r="2" b="2"/>
          <a:stretch>
            <a:fillRect/>
          </a:stretch>
        </p:blipFill>
        <p:spPr>
          <a:xfrm>
            <a:off x="20" y="10"/>
            <a:ext cx="6976328" cy="6857991"/>
          </a:xfrm>
          <a:custGeom>
            <a:avLst/>
            <a:gdLst/>
            <a:ahLst/>
            <a:cxnLst/>
            <a:rect l="l" t="t" r="r" b="b"/>
            <a:pathLst>
              <a:path w="6976348" h="6858001">
                <a:moveTo>
                  <a:pt x="2047968" y="2"/>
                </a:moveTo>
                <a:lnTo>
                  <a:pt x="2421047" y="2"/>
                </a:lnTo>
                <a:cubicBezTo>
                  <a:pt x="2421047" y="2"/>
                  <a:pt x="2421047" y="2"/>
                  <a:pt x="6863326" y="4443267"/>
                </a:cubicBezTo>
                <a:cubicBezTo>
                  <a:pt x="7014022" y="4593998"/>
                  <a:pt x="7014022" y="4843030"/>
                  <a:pt x="6863326" y="4993761"/>
                </a:cubicBezTo>
                <a:cubicBezTo>
                  <a:pt x="6863326" y="4993761"/>
                  <a:pt x="6863326" y="4993761"/>
                  <a:pt x="5211442" y="6646011"/>
                </a:cubicBezTo>
                <a:lnTo>
                  <a:pt x="4999499" y="6858001"/>
                </a:lnTo>
                <a:lnTo>
                  <a:pt x="4626420" y="6858001"/>
                </a:lnTo>
                <a:lnTo>
                  <a:pt x="4838363" y="6646011"/>
                </a:lnTo>
                <a:cubicBezTo>
                  <a:pt x="6490247" y="4993761"/>
                  <a:pt x="6490247" y="4993761"/>
                  <a:pt x="6490247" y="4993761"/>
                </a:cubicBezTo>
                <a:cubicBezTo>
                  <a:pt x="6640943" y="4843030"/>
                  <a:pt x="6640943" y="4593998"/>
                  <a:pt x="6490247" y="4443267"/>
                </a:cubicBezTo>
                <a:cubicBezTo>
                  <a:pt x="2047968" y="2"/>
                  <a:pt x="2047968" y="2"/>
                  <a:pt x="2047968" y="2"/>
                </a:cubicBezTo>
                <a:close/>
                <a:moveTo>
                  <a:pt x="1135717" y="2"/>
                </a:moveTo>
                <a:lnTo>
                  <a:pt x="1269792" y="2"/>
                </a:lnTo>
                <a:cubicBezTo>
                  <a:pt x="1269792" y="2"/>
                  <a:pt x="1269792" y="2"/>
                  <a:pt x="5712070" y="4443267"/>
                </a:cubicBezTo>
                <a:cubicBezTo>
                  <a:pt x="5862767" y="4593998"/>
                  <a:pt x="5862767" y="4843030"/>
                  <a:pt x="5712070" y="4993761"/>
                </a:cubicBezTo>
                <a:cubicBezTo>
                  <a:pt x="5712070" y="4993761"/>
                  <a:pt x="5712070" y="4993761"/>
                  <a:pt x="4060187" y="6646011"/>
                </a:cubicBezTo>
                <a:lnTo>
                  <a:pt x="3848243" y="6858001"/>
                </a:lnTo>
                <a:lnTo>
                  <a:pt x="3714169" y="6858001"/>
                </a:lnTo>
                <a:lnTo>
                  <a:pt x="3926112" y="6646011"/>
                </a:lnTo>
                <a:cubicBezTo>
                  <a:pt x="5577996" y="4993761"/>
                  <a:pt x="5577996" y="4993761"/>
                  <a:pt x="5577996" y="4993761"/>
                </a:cubicBezTo>
                <a:cubicBezTo>
                  <a:pt x="5728692" y="4843030"/>
                  <a:pt x="5728692" y="4593998"/>
                  <a:pt x="5577996" y="4443267"/>
                </a:cubicBezTo>
                <a:cubicBezTo>
                  <a:pt x="1135717" y="2"/>
                  <a:pt x="1135717" y="2"/>
                  <a:pt x="1135717" y="2"/>
                </a:cubicBezTo>
                <a:close/>
                <a:moveTo>
                  <a:pt x="0" y="0"/>
                </a:moveTo>
                <a:lnTo>
                  <a:pt x="718193" y="0"/>
                </a:lnTo>
                <a:lnTo>
                  <a:pt x="950814" y="0"/>
                </a:lnTo>
                <a:cubicBezTo>
                  <a:pt x="950814" y="0"/>
                  <a:pt x="950814" y="0"/>
                  <a:pt x="5393093" y="4443265"/>
                </a:cubicBezTo>
                <a:cubicBezTo>
                  <a:pt x="5543790" y="4593996"/>
                  <a:pt x="5543790" y="4843028"/>
                  <a:pt x="5393093" y="4993759"/>
                </a:cubicBezTo>
                <a:cubicBezTo>
                  <a:pt x="5393093" y="4993759"/>
                  <a:pt x="5393093" y="4993759"/>
                  <a:pt x="3686757" y="6700475"/>
                </a:cubicBezTo>
                <a:lnTo>
                  <a:pt x="352926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604B11CB-C55D-F00F-9524-1CFCC95E6FB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45" r="14007"/>
          <a:stretch>
            <a:fillRect/>
          </a:stretch>
        </p:blipFill>
        <p:spPr>
          <a:xfrm>
            <a:off x="950814" y="10"/>
            <a:ext cx="10112982" cy="6857991"/>
          </a:xfrm>
          <a:custGeom>
            <a:avLst/>
            <a:gdLst/>
            <a:ahLst/>
            <a:cxnLst/>
            <a:rect l="l" t="t" r="r" b="b"/>
            <a:pathLst>
              <a:path w="10112982" h="6858001">
                <a:moveTo>
                  <a:pt x="5184602" y="2"/>
                </a:moveTo>
                <a:lnTo>
                  <a:pt x="5557681" y="2"/>
                </a:lnTo>
                <a:cubicBezTo>
                  <a:pt x="5557681" y="2"/>
                  <a:pt x="5557681" y="2"/>
                  <a:pt x="9999960" y="4443267"/>
                </a:cubicBezTo>
                <a:cubicBezTo>
                  <a:pt x="10150656" y="4593998"/>
                  <a:pt x="10150656" y="4843030"/>
                  <a:pt x="9999960" y="4993761"/>
                </a:cubicBezTo>
                <a:cubicBezTo>
                  <a:pt x="9999960" y="4993761"/>
                  <a:pt x="9999960" y="4993761"/>
                  <a:pt x="8348076" y="6646011"/>
                </a:cubicBezTo>
                <a:lnTo>
                  <a:pt x="8136133" y="6858001"/>
                </a:lnTo>
                <a:lnTo>
                  <a:pt x="7763053" y="6858001"/>
                </a:lnTo>
                <a:lnTo>
                  <a:pt x="7974997" y="6646011"/>
                </a:lnTo>
                <a:cubicBezTo>
                  <a:pt x="9626880" y="4993761"/>
                  <a:pt x="9626880" y="4993761"/>
                  <a:pt x="9626880" y="4993761"/>
                </a:cubicBezTo>
                <a:cubicBezTo>
                  <a:pt x="9777577" y="4843030"/>
                  <a:pt x="9777577" y="4593998"/>
                  <a:pt x="9626880" y="4443267"/>
                </a:cubicBezTo>
                <a:cubicBezTo>
                  <a:pt x="5184602" y="2"/>
                  <a:pt x="5184602" y="2"/>
                  <a:pt x="5184602" y="2"/>
                </a:cubicBezTo>
                <a:close/>
                <a:moveTo>
                  <a:pt x="4272351" y="2"/>
                </a:moveTo>
                <a:lnTo>
                  <a:pt x="4406426" y="2"/>
                </a:lnTo>
                <a:cubicBezTo>
                  <a:pt x="4406426" y="2"/>
                  <a:pt x="4406426" y="2"/>
                  <a:pt x="8848704" y="4443267"/>
                </a:cubicBezTo>
                <a:cubicBezTo>
                  <a:pt x="8999400" y="4593998"/>
                  <a:pt x="8999400" y="4843030"/>
                  <a:pt x="8848704" y="4993761"/>
                </a:cubicBezTo>
                <a:cubicBezTo>
                  <a:pt x="8848704" y="4993761"/>
                  <a:pt x="8848704" y="4993761"/>
                  <a:pt x="7196821" y="6646011"/>
                </a:cubicBezTo>
                <a:lnTo>
                  <a:pt x="6984877" y="6858001"/>
                </a:lnTo>
                <a:lnTo>
                  <a:pt x="6850803" y="6858001"/>
                </a:lnTo>
                <a:lnTo>
                  <a:pt x="7062747" y="6646011"/>
                </a:lnTo>
                <a:cubicBezTo>
                  <a:pt x="8714630" y="4993761"/>
                  <a:pt x="8714630" y="4993761"/>
                  <a:pt x="8714630" y="4993761"/>
                </a:cubicBezTo>
                <a:cubicBezTo>
                  <a:pt x="8865326" y="4843030"/>
                  <a:pt x="8865326" y="4593998"/>
                  <a:pt x="8714630" y="4443267"/>
                </a:cubicBezTo>
                <a:cubicBezTo>
                  <a:pt x="4272351" y="2"/>
                  <a:pt x="4272351" y="2"/>
                  <a:pt x="4272351" y="2"/>
                </a:cubicBezTo>
                <a:close/>
                <a:moveTo>
                  <a:pt x="0" y="0"/>
                </a:moveTo>
                <a:lnTo>
                  <a:pt x="2727340" y="0"/>
                </a:lnTo>
                <a:lnTo>
                  <a:pt x="2782361" y="0"/>
                </a:lnTo>
                <a:lnTo>
                  <a:pt x="3418402" y="0"/>
                </a:lnTo>
                <a:lnTo>
                  <a:pt x="4085717" y="0"/>
                </a:lnTo>
                <a:cubicBezTo>
                  <a:pt x="4085717" y="0"/>
                  <a:pt x="4085717" y="0"/>
                  <a:pt x="8527996" y="4443265"/>
                </a:cubicBezTo>
                <a:cubicBezTo>
                  <a:pt x="8678694" y="4593996"/>
                  <a:pt x="8678694" y="4843028"/>
                  <a:pt x="8527996" y="4993759"/>
                </a:cubicBezTo>
                <a:cubicBezTo>
                  <a:pt x="8527996" y="4993759"/>
                  <a:pt x="8527996" y="4993759"/>
                  <a:pt x="6821659" y="6700475"/>
                </a:cubicBezTo>
                <a:lnTo>
                  <a:pt x="6664169" y="6858000"/>
                </a:lnTo>
                <a:lnTo>
                  <a:pt x="4048684" y="6858000"/>
                </a:lnTo>
                <a:lnTo>
                  <a:pt x="4260627" y="6646010"/>
                </a:lnTo>
                <a:cubicBezTo>
                  <a:pt x="5912511" y="4993760"/>
                  <a:pt x="5912511" y="4993760"/>
                  <a:pt x="5912511" y="4993760"/>
                </a:cubicBezTo>
                <a:cubicBezTo>
                  <a:pt x="6063207" y="4843029"/>
                  <a:pt x="6063207" y="4593997"/>
                  <a:pt x="5912511" y="4443266"/>
                </a:cubicBezTo>
                <a:cubicBezTo>
                  <a:pt x="1470232" y="1"/>
                  <a:pt x="1470232" y="1"/>
                  <a:pt x="1470232" y="1"/>
                </a:cubicBezTo>
                <a:lnTo>
                  <a:pt x="1097153" y="1"/>
                </a:lnTo>
                <a:cubicBezTo>
                  <a:pt x="1097153" y="1"/>
                  <a:pt x="1097153" y="1"/>
                  <a:pt x="5539432" y="4443266"/>
                </a:cubicBezTo>
                <a:cubicBezTo>
                  <a:pt x="5690128" y="4593997"/>
                  <a:pt x="5690128" y="4843029"/>
                  <a:pt x="5539432" y="4993760"/>
                </a:cubicBezTo>
                <a:cubicBezTo>
                  <a:pt x="5539432" y="4993760"/>
                  <a:pt x="5539432" y="4993760"/>
                  <a:pt x="3887548" y="6646010"/>
                </a:cubicBezTo>
                <a:lnTo>
                  <a:pt x="3675605" y="6858000"/>
                </a:lnTo>
                <a:lnTo>
                  <a:pt x="2897428" y="6858000"/>
                </a:lnTo>
                <a:lnTo>
                  <a:pt x="3109372" y="6646010"/>
                </a:lnTo>
                <a:cubicBezTo>
                  <a:pt x="4761255" y="4993760"/>
                  <a:pt x="4761255" y="4993760"/>
                  <a:pt x="4761255" y="4993760"/>
                </a:cubicBezTo>
                <a:cubicBezTo>
                  <a:pt x="4911952" y="4843029"/>
                  <a:pt x="4911952" y="4593997"/>
                  <a:pt x="4761255" y="4443266"/>
                </a:cubicBezTo>
                <a:cubicBezTo>
                  <a:pt x="318977" y="1"/>
                  <a:pt x="318977" y="1"/>
                  <a:pt x="318977" y="1"/>
                </a:cubicBezTo>
                <a:lnTo>
                  <a:pt x="184902" y="1"/>
                </a:lnTo>
                <a:cubicBezTo>
                  <a:pt x="184902" y="1"/>
                  <a:pt x="184902" y="1"/>
                  <a:pt x="4627181" y="4443266"/>
                </a:cubicBezTo>
                <a:cubicBezTo>
                  <a:pt x="4777877" y="4593997"/>
                  <a:pt x="4777877" y="4843029"/>
                  <a:pt x="4627181" y="4993760"/>
                </a:cubicBezTo>
                <a:cubicBezTo>
                  <a:pt x="4627181" y="4993760"/>
                  <a:pt x="4627181" y="4993760"/>
                  <a:pt x="2975297" y="6646010"/>
                </a:cubicBezTo>
                <a:lnTo>
                  <a:pt x="2763354" y="6858000"/>
                </a:lnTo>
                <a:lnTo>
                  <a:pt x="2578452" y="6858000"/>
                </a:lnTo>
                <a:lnTo>
                  <a:pt x="2790396" y="6646010"/>
                </a:lnTo>
                <a:cubicBezTo>
                  <a:pt x="4442279" y="4993759"/>
                  <a:pt x="4442279" y="4993759"/>
                  <a:pt x="4442279" y="4993759"/>
                </a:cubicBezTo>
                <a:cubicBezTo>
                  <a:pt x="4592976" y="4843028"/>
                  <a:pt x="4592976" y="4593996"/>
                  <a:pt x="4442279" y="4443265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</p:pic>
      <p:pic>
        <p:nvPicPr>
          <p:cNvPr id="8" name="Afbeelding 7" descr="Afbeelding met tekst, Lettertype, logo, schermopname&#10;&#10;Automatisch gegenereerde beschrijving">
            <a:extLst>
              <a:ext uri="{FF2B5EF4-FFF2-40B4-BE49-F238E27FC236}">
                <a16:creationId xmlns:a16="http://schemas.microsoft.com/office/drawing/2014/main" id="{FC3240B1-FD48-190C-E335-4C91CB7E84E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0542" r="27028" b="-1"/>
          <a:stretch>
            <a:fillRect/>
          </a:stretch>
        </p:blipFill>
        <p:spPr>
          <a:xfrm>
            <a:off x="5036531" y="10"/>
            <a:ext cx="7155468" cy="6857990"/>
          </a:xfrm>
          <a:custGeom>
            <a:avLst/>
            <a:gdLst/>
            <a:ahLst/>
            <a:cxnLst/>
            <a:rect l="l" t="t" r="r" b="b"/>
            <a:pathLst>
              <a:path w="7155468" h="6858000">
                <a:moveTo>
                  <a:pt x="0" y="0"/>
                </a:moveTo>
                <a:lnTo>
                  <a:pt x="6241068" y="0"/>
                </a:lnTo>
                <a:lnTo>
                  <a:pt x="6381745" y="0"/>
                </a:lnTo>
                <a:lnTo>
                  <a:pt x="7155468" y="0"/>
                </a:lnTo>
                <a:lnTo>
                  <a:pt x="7155468" y="6858000"/>
                </a:lnTo>
                <a:lnTo>
                  <a:pt x="6381745" y="6858000"/>
                </a:lnTo>
                <a:lnTo>
                  <a:pt x="6241068" y="6858000"/>
                </a:lnTo>
                <a:lnTo>
                  <a:pt x="4050415" y="6858000"/>
                </a:lnTo>
                <a:lnTo>
                  <a:pt x="4262358" y="6646010"/>
                </a:lnTo>
                <a:cubicBezTo>
                  <a:pt x="5914242" y="4993760"/>
                  <a:pt x="5914242" y="4993760"/>
                  <a:pt x="5914242" y="4993760"/>
                </a:cubicBezTo>
                <a:cubicBezTo>
                  <a:pt x="6064938" y="4843029"/>
                  <a:pt x="6064938" y="4593997"/>
                  <a:pt x="5914242" y="4443266"/>
                </a:cubicBezTo>
                <a:cubicBezTo>
                  <a:pt x="1471963" y="1"/>
                  <a:pt x="1471963" y="1"/>
                  <a:pt x="1471963" y="1"/>
                </a:cubicBezTo>
                <a:lnTo>
                  <a:pt x="1098884" y="1"/>
                </a:lnTo>
                <a:cubicBezTo>
                  <a:pt x="1098884" y="1"/>
                  <a:pt x="1098884" y="1"/>
                  <a:pt x="5541162" y="4443266"/>
                </a:cubicBezTo>
                <a:cubicBezTo>
                  <a:pt x="5691859" y="4593997"/>
                  <a:pt x="5691859" y="4843029"/>
                  <a:pt x="5541162" y="4993760"/>
                </a:cubicBezTo>
                <a:cubicBezTo>
                  <a:pt x="5541162" y="4993760"/>
                  <a:pt x="5541162" y="4993760"/>
                  <a:pt x="3889279" y="6646010"/>
                </a:cubicBezTo>
                <a:lnTo>
                  <a:pt x="3677335" y="6858000"/>
                </a:lnTo>
                <a:lnTo>
                  <a:pt x="2899159" y="6858000"/>
                </a:lnTo>
                <a:lnTo>
                  <a:pt x="3111103" y="6646010"/>
                </a:lnTo>
                <a:cubicBezTo>
                  <a:pt x="4762986" y="4993760"/>
                  <a:pt x="4762986" y="4993760"/>
                  <a:pt x="4762986" y="4993760"/>
                </a:cubicBezTo>
                <a:cubicBezTo>
                  <a:pt x="4913682" y="4843029"/>
                  <a:pt x="4913682" y="4593997"/>
                  <a:pt x="4762986" y="4443266"/>
                </a:cubicBezTo>
                <a:cubicBezTo>
                  <a:pt x="320708" y="1"/>
                  <a:pt x="320708" y="1"/>
                  <a:pt x="320708" y="1"/>
                </a:cubicBezTo>
                <a:lnTo>
                  <a:pt x="186633" y="1"/>
                </a:lnTo>
                <a:cubicBezTo>
                  <a:pt x="186633" y="1"/>
                  <a:pt x="186633" y="1"/>
                  <a:pt x="4628912" y="4443266"/>
                </a:cubicBezTo>
                <a:cubicBezTo>
                  <a:pt x="4779608" y="4593997"/>
                  <a:pt x="4779608" y="4843029"/>
                  <a:pt x="4628912" y="4993760"/>
                </a:cubicBezTo>
                <a:cubicBezTo>
                  <a:pt x="4628912" y="4993760"/>
                  <a:pt x="4628912" y="4993760"/>
                  <a:pt x="2977029" y="6646010"/>
                </a:cubicBezTo>
                <a:lnTo>
                  <a:pt x="2765085" y="6858000"/>
                </a:lnTo>
                <a:lnTo>
                  <a:pt x="2578451" y="6858000"/>
                </a:lnTo>
                <a:lnTo>
                  <a:pt x="2790394" y="6646009"/>
                </a:lnTo>
                <a:cubicBezTo>
                  <a:pt x="4442278" y="4993759"/>
                  <a:pt x="4442278" y="4993759"/>
                  <a:pt x="4442278" y="4993759"/>
                </a:cubicBezTo>
                <a:cubicBezTo>
                  <a:pt x="4592976" y="4843028"/>
                  <a:pt x="4592976" y="4593996"/>
                  <a:pt x="4442278" y="4443265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15" name="Freeform 5">
            <a:extLst>
              <a:ext uri="{FF2B5EF4-FFF2-40B4-BE49-F238E27FC236}">
                <a16:creationId xmlns:a16="http://schemas.microsoft.com/office/drawing/2014/main" id="{DC9BD0E8-998D-4B8A-AB70-52B92AEB0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1" y="3632297"/>
            <a:ext cx="10602096" cy="2170389"/>
          </a:xfrm>
          <a:custGeom>
            <a:avLst/>
            <a:gdLst>
              <a:gd name="T0" fmla="*/ 2253 w 2259"/>
              <a:gd name="T1" fmla="*/ 195 h 413"/>
              <a:gd name="T2" fmla="*/ 2064 w 2259"/>
              <a:gd name="T3" fmla="*/ 7 h 413"/>
              <a:gd name="T4" fmla="*/ 2062 w 2259"/>
              <a:gd name="T5" fmla="*/ 5 h 413"/>
              <a:gd name="T6" fmla="*/ 2048 w 2259"/>
              <a:gd name="T7" fmla="*/ 0 h 413"/>
              <a:gd name="T8" fmla="*/ 891 w 2259"/>
              <a:gd name="T9" fmla="*/ 0 h 413"/>
              <a:gd name="T10" fmla="*/ 851 w 2259"/>
              <a:gd name="T11" fmla="*/ 0 h 413"/>
              <a:gd name="T12" fmla="*/ 541 w 2259"/>
              <a:gd name="T13" fmla="*/ 0 h 413"/>
              <a:gd name="T14" fmla="*/ 54 w 2259"/>
              <a:gd name="T15" fmla="*/ 0 h 413"/>
              <a:gd name="T16" fmla="*/ 0 w 2259"/>
              <a:gd name="T17" fmla="*/ 0 h 413"/>
              <a:gd name="T18" fmla="*/ 0 w 2259"/>
              <a:gd name="T19" fmla="*/ 413 h 413"/>
              <a:gd name="T20" fmla="*/ 54 w 2259"/>
              <a:gd name="T21" fmla="*/ 413 h 413"/>
              <a:gd name="T22" fmla="*/ 541 w 2259"/>
              <a:gd name="T23" fmla="*/ 413 h 413"/>
              <a:gd name="T24" fmla="*/ 851 w 2259"/>
              <a:gd name="T25" fmla="*/ 413 h 413"/>
              <a:gd name="T26" fmla="*/ 891 w 2259"/>
              <a:gd name="T27" fmla="*/ 413 h 413"/>
              <a:gd name="T28" fmla="*/ 2048 w 2259"/>
              <a:gd name="T29" fmla="*/ 413 h 413"/>
              <a:gd name="T30" fmla="*/ 2062 w 2259"/>
              <a:gd name="T31" fmla="*/ 408 h 413"/>
              <a:gd name="T32" fmla="*/ 2064 w 2259"/>
              <a:gd name="T33" fmla="*/ 406 h 413"/>
              <a:gd name="T34" fmla="*/ 2253 w 2259"/>
              <a:gd name="T35" fmla="*/ 217 h 413"/>
              <a:gd name="T36" fmla="*/ 2253 w 2259"/>
              <a:gd name="T37" fmla="*/ 1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59" h="413">
                <a:moveTo>
                  <a:pt x="2253" y="195"/>
                </a:moveTo>
                <a:cubicBezTo>
                  <a:pt x="2064" y="7"/>
                  <a:pt x="2064" y="7"/>
                  <a:pt x="2064" y="7"/>
                </a:cubicBezTo>
                <a:cubicBezTo>
                  <a:pt x="2064" y="6"/>
                  <a:pt x="2063" y="5"/>
                  <a:pt x="2062" y="5"/>
                </a:cubicBezTo>
                <a:cubicBezTo>
                  <a:pt x="2058" y="2"/>
                  <a:pt x="2053" y="0"/>
                  <a:pt x="2048" y="0"/>
                </a:cubicBezTo>
                <a:cubicBezTo>
                  <a:pt x="891" y="0"/>
                  <a:pt x="891" y="0"/>
                  <a:pt x="891" y="0"/>
                </a:cubicBezTo>
                <a:cubicBezTo>
                  <a:pt x="851" y="0"/>
                  <a:pt x="851" y="0"/>
                  <a:pt x="851" y="0"/>
                </a:cubicBezTo>
                <a:cubicBezTo>
                  <a:pt x="541" y="0"/>
                  <a:pt x="541" y="0"/>
                  <a:pt x="541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13"/>
                  <a:pt x="0" y="413"/>
                  <a:pt x="0" y="413"/>
                </a:cubicBezTo>
                <a:cubicBezTo>
                  <a:pt x="54" y="413"/>
                  <a:pt x="54" y="413"/>
                  <a:pt x="54" y="413"/>
                </a:cubicBezTo>
                <a:cubicBezTo>
                  <a:pt x="541" y="413"/>
                  <a:pt x="541" y="413"/>
                  <a:pt x="541" y="413"/>
                </a:cubicBezTo>
                <a:cubicBezTo>
                  <a:pt x="851" y="413"/>
                  <a:pt x="851" y="413"/>
                  <a:pt x="851" y="413"/>
                </a:cubicBezTo>
                <a:cubicBezTo>
                  <a:pt x="891" y="413"/>
                  <a:pt x="891" y="413"/>
                  <a:pt x="891" y="413"/>
                </a:cubicBezTo>
                <a:cubicBezTo>
                  <a:pt x="2048" y="413"/>
                  <a:pt x="2048" y="413"/>
                  <a:pt x="2048" y="413"/>
                </a:cubicBezTo>
                <a:cubicBezTo>
                  <a:pt x="2053" y="413"/>
                  <a:pt x="2058" y="411"/>
                  <a:pt x="2062" y="408"/>
                </a:cubicBezTo>
                <a:cubicBezTo>
                  <a:pt x="2063" y="407"/>
                  <a:pt x="2064" y="406"/>
                  <a:pt x="2064" y="406"/>
                </a:cubicBezTo>
                <a:cubicBezTo>
                  <a:pt x="2253" y="217"/>
                  <a:pt x="2253" y="217"/>
                  <a:pt x="2253" y="217"/>
                </a:cubicBezTo>
                <a:cubicBezTo>
                  <a:pt x="2259" y="211"/>
                  <a:pt x="2259" y="201"/>
                  <a:pt x="2253" y="195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E610BCD-3676-E8B7-EE39-6589994428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3733" y="3962400"/>
            <a:ext cx="8458200" cy="95891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3100" i="1">
                <a:solidFill>
                  <a:srgbClr val="FEFFFF"/>
                </a:solidFill>
              </a:rPr>
              <a:t>Artistieke houding in het onderwijs &amp; onderzoek</a:t>
            </a:r>
            <a:endParaRPr lang="nl-NL" sz="3100">
              <a:solidFill>
                <a:srgbClr val="FEFFFF"/>
              </a:solidFill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8ECCFA2-D8AA-1079-300D-771ED656AB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3733" y="4944531"/>
            <a:ext cx="8458200" cy="524935"/>
          </a:xfrm>
        </p:spPr>
        <p:txBody>
          <a:bodyPr>
            <a:normAutofit/>
          </a:bodyPr>
          <a:lstStyle/>
          <a:p>
            <a:r>
              <a:rPr lang="nl-NL">
                <a:solidFill>
                  <a:srgbClr val="FEFFFF"/>
                </a:solidFill>
              </a:rPr>
              <a:t>door Ilse van Lieshout</a:t>
            </a:r>
          </a:p>
        </p:txBody>
      </p:sp>
    </p:spTree>
    <p:extLst>
      <p:ext uri="{BB962C8B-B14F-4D97-AF65-F5344CB8AC3E}">
        <p14:creationId xmlns:p14="http://schemas.microsoft.com/office/powerpoint/2010/main" val="12123802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759300-61C0-A5F1-7669-1A4F4A17E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2">
            <a:extLst>
              <a:ext uri="{FF2B5EF4-FFF2-40B4-BE49-F238E27FC236}">
                <a16:creationId xmlns:a16="http://schemas.microsoft.com/office/drawing/2014/main" id="{F966DD2F-FBF5-41CE-A3F4-565352D95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6F8A071-AC54-7BE0-2337-7D66FFCF8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4897" y="624110"/>
            <a:ext cx="9712998" cy="1280890"/>
          </a:xfrm>
        </p:spPr>
        <p:txBody>
          <a:bodyPr>
            <a:normAutofit/>
          </a:bodyPr>
          <a:lstStyle/>
          <a:p>
            <a:r>
              <a:rPr lang="nl-NL" dirty="0"/>
              <a:t>Studio </a:t>
            </a:r>
            <a:r>
              <a:rPr lang="nl-NL" dirty="0" err="1"/>
              <a:t>Habits</a:t>
            </a:r>
            <a:br>
              <a:rPr lang="nl-NL" dirty="0"/>
            </a:br>
            <a:r>
              <a:rPr lang="nl-NL" sz="2000" dirty="0">
                <a:hlinkClick r:id="rId2"/>
              </a:rPr>
              <a:t>shom_resource.pdf</a:t>
            </a:r>
            <a:endParaRPr lang="nl-NL" sz="2000" dirty="0"/>
          </a:p>
        </p:txBody>
      </p:sp>
      <p:sp>
        <p:nvSpPr>
          <p:cNvPr id="50" name="Rectangle 44">
            <a:extLst>
              <a:ext uri="{FF2B5EF4-FFF2-40B4-BE49-F238E27FC236}">
                <a16:creationId xmlns:a16="http://schemas.microsoft.com/office/drawing/2014/main" id="{F46FCE2B-F2D2-466E-B0AA-8E341DB49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NL"/>
          </a:p>
        </p:txBody>
      </p:sp>
      <p:sp>
        <p:nvSpPr>
          <p:cNvPr id="51" name="Freeform 11">
            <a:extLst>
              <a:ext uri="{FF2B5EF4-FFF2-40B4-BE49-F238E27FC236}">
                <a16:creationId xmlns:a16="http://schemas.microsoft.com/office/drawing/2014/main" id="{2BD31C98-199A-4722-A1A5-4393A43E74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nl-NL"/>
          </a:p>
        </p:txBody>
      </p:sp>
      <p:graphicFrame>
        <p:nvGraphicFramePr>
          <p:cNvPr id="38" name="Tijdelijke aanduiding voor inhoud 2">
            <a:extLst>
              <a:ext uri="{FF2B5EF4-FFF2-40B4-BE49-F238E27FC236}">
                <a16:creationId xmlns:a16="http://schemas.microsoft.com/office/drawing/2014/main" id="{96F55839-DBB7-227A-7053-9D622E6BEF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7243174"/>
              </p:ext>
            </p:extLst>
          </p:nvPr>
        </p:nvGraphicFramePr>
        <p:xfrm>
          <a:off x="1794897" y="2222983"/>
          <a:ext cx="8987404" cy="3653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14085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BB501A9-DB3C-7003-CADA-6D37E69A6F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6097" y="4584525"/>
            <a:ext cx="9205460" cy="1747115"/>
          </a:xfrm>
        </p:spPr>
        <p:txBody>
          <a:bodyPr anchor="t">
            <a:normAutofit/>
          </a:bodyPr>
          <a:lstStyle/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nl-NL" sz="2000" kern="1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https://sensesbasedlearning.org/</a:t>
            </a:r>
            <a:endParaRPr lang="nl-NL" sz="2000" kern="10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nl-NL" sz="2000" kern="1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https://sensesquared.eu/</a:t>
            </a:r>
            <a:endParaRPr lang="nl-NL" sz="2000" kern="10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nl-NL" sz="2000" kern="1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https://sensesquared.eu/events/</a:t>
            </a:r>
            <a:endParaRPr lang="nl-NL" sz="2000" kern="10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800"/>
              </a:spcAft>
            </a:pPr>
            <a:endParaRPr lang="nl-NL" sz="2000" kern="10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endParaRPr lang="nl-NL" sz="10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098BA5F-30DC-743F-14C0-A03A3268FB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3265" y="0"/>
            <a:ext cx="44487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22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1C97F-8ABC-0D27-9005-DA6A74671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042" y="402798"/>
            <a:ext cx="8281132" cy="5162321"/>
          </a:xfrm>
        </p:spPr>
        <p:txBody>
          <a:bodyPr anchor="ctr">
            <a:normAutofit fontScale="90000"/>
          </a:bodyPr>
          <a:lstStyle/>
          <a:p>
            <a:br>
              <a:rPr lang="nl-NL" sz="3200" dirty="0"/>
            </a:br>
            <a:br>
              <a:rPr lang="nl-NL" sz="3200" dirty="0"/>
            </a:br>
            <a:r>
              <a:rPr lang="nl-NL" sz="3200" b="1" dirty="0" err="1"/>
              <a:t>SenseSquared</a:t>
            </a:r>
            <a:br>
              <a:rPr lang="nl-NL" sz="3200" dirty="0"/>
            </a:br>
            <a:r>
              <a:rPr lang="nl-NL" sz="3200" i="1" dirty="0" err="1"/>
              <a:t>Towards</a:t>
            </a:r>
            <a:r>
              <a:rPr lang="nl-NL" sz="3200" i="1" dirty="0"/>
              <a:t> </a:t>
            </a:r>
            <a:r>
              <a:rPr lang="nl-NL" sz="3200" i="1" dirty="0" err="1"/>
              <a:t>an</a:t>
            </a:r>
            <a:r>
              <a:rPr lang="nl-NL" sz="3200" i="1" dirty="0"/>
              <a:t> </a:t>
            </a:r>
            <a:r>
              <a:rPr lang="nl-NL" sz="3200" i="1" dirty="0" err="1"/>
              <a:t>artistic</a:t>
            </a:r>
            <a:r>
              <a:rPr lang="nl-NL" sz="3200" i="1" dirty="0"/>
              <a:t> attitude</a:t>
            </a:r>
            <a:br>
              <a:rPr lang="nl-NL" sz="3200" dirty="0"/>
            </a:br>
            <a:br>
              <a:rPr lang="nl-NL" sz="3200" dirty="0"/>
            </a:br>
            <a:r>
              <a:rPr lang="nl-NL" sz="3200" b="1" dirty="0" err="1"/>
              <a:t>Senses-Based</a:t>
            </a:r>
            <a:r>
              <a:rPr lang="nl-NL" sz="3200" b="1" dirty="0"/>
              <a:t> </a:t>
            </a:r>
            <a:r>
              <a:rPr lang="nl-NL" sz="3200" b="1" dirty="0" err="1"/>
              <a:t>learning</a:t>
            </a:r>
            <a:br>
              <a:rPr lang="nl-NL" sz="3200" dirty="0"/>
            </a:br>
            <a:r>
              <a:rPr lang="nl-NL" sz="3200" i="1" dirty="0"/>
              <a:t>zintuigen in tertiair onderwijs</a:t>
            </a:r>
            <a:br>
              <a:rPr lang="nl-NL" sz="3200" dirty="0"/>
            </a:br>
            <a:br>
              <a:rPr lang="nl-NL" sz="3200" dirty="0"/>
            </a:br>
            <a:r>
              <a:rPr lang="nl-NL" sz="3200" b="1" dirty="0"/>
              <a:t>Onderwijs in Verbinding</a:t>
            </a:r>
            <a:br>
              <a:rPr lang="nl-NL" sz="3200" dirty="0"/>
            </a:br>
            <a:r>
              <a:rPr lang="nl-NL" sz="3200" i="1" dirty="0"/>
              <a:t>professionele Identiteit &amp; inclusie   					</a:t>
            </a:r>
          </a:p>
        </p:txBody>
      </p:sp>
      <p:graphicFrame>
        <p:nvGraphicFramePr>
          <p:cNvPr id="21" name="Tijdelijke aanduiding voor inhoud 2">
            <a:extLst>
              <a:ext uri="{FF2B5EF4-FFF2-40B4-BE49-F238E27FC236}">
                <a16:creationId xmlns:a16="http://schemas.microsoft.com/office/drawing/2014/main" id="{B479FE65-E5B6-B9AF-EA95-E7AC0057E3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0839268"/>
              </p:ext>
            </p:extLst>
          </p:nvPr>
        </p:nvGraphicFramePr>
        <p:xfrm>
          <a:off x="6449437" y="2538919"/>
          <a:ext cx="4795737" cy="890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44042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71FF496-46FC-DF15-F5A3-B9A8E20EA9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9311" y="2464991"/>
            <a:ext cx="7618159" cy="2403571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nl-NL" sz="4000" b="0" i="0" dirty="0">
                <a:effectLst/>
                <a:latin typeface="+mj-lt"/>
              </a:rPr>
              <a:t>Het kind bestaat uit 100…</a:t>
            </a:r>
            <a:br>
              <a:rPr lang="nl-NL" b="0" i="0" dirty="0">
                <a:effectLst/>
                <a:latin typeface="PT Sans" panose="020B0503020203020204" pitchFamily="34" charset="77"/>
              </a:rPr>
            </a:br>
            <a:br>
              <a:rPr lang="nl-NL" dirty="0">
                <a:effectLst/>
              </a:rPr>
            </a:br>
            <a:endParaRPr lang="nl-NL" dirty="0">
              <a:effectLst/>
            </a:endParaRPr>
          </a:p>
          <a:p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2DE4DB93-8DE5-AADA-0F14-6A4A5A56F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4264" y="4086304"/>
            <a:ext cx="1103472" cy="110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981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9">
            <a:extLst>
              <a:ext uri="{FF2B5EF4-FFF2-40B4-BE49-F238E27FC236}">
                <a16:creationId xmlns:a16="http://schemas.microsoft.com/office/drawing/2014/main" id="{35879851-1A1D-4246-AAA1-C484E85833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418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8AE6B3C-F666-3A15-CD74-96BFD8DDFC3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rcRect t="25000"/>
          <a:stretch>
            <a:fillRect/>
          </a:stretch>
        </p:blipFill>
        <p:spPr>
          <a:xfrm>
            <a:off x="-8825" y="-561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549A77F-C1A5-8F86-4EBE-34AE351E5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685" y="664750"/>
            <a:ext cx="8911687" cy="1280890"/>
          </a:xfrm>
        </p:spPr>
        <p:txBody>
          <a:bodyPr>
            <a:normAutofit/>
          </a:bodyPr>
          <a:lstStyle/>
          <a:p>
            <a:r>
              <a:rPr lang="nl-NL" sz="4800" dirty="0">
                <a:solidFill>
                  <a:srgbClr val="FFFFFF"/>
                </a:solidFill>
              </a:rPr>
              <a:t>Train de waarneming!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ABE3E8D-4FF0-EC07-C961-70B5573B02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/>
          <a:p>
            <a:pPr marL="0" indent="0">
              <a:buClr>
                <a:srgbClr val="AA553F"/>
              </a:buClr>
              <a:buNone/>
            </a:pPr>
            <a:r>
              <a:rPr lang="nl-NL" sz="2800" dirty="0">
                <a:hlinkClick r:id="rId3"/>
              </a:rPr>
              <a:t>De </a:t>
            </a:r>
            <a:r>
              <a:rPr lang="nl-NL" sz="2800" i="1" dirty="0">
                <a:hlinkClick r:id="rId3"/>
              </a:rPr>
              <a:t>illusionist of antropoloog </a:t>
            </a:r>
            <a:r>
              <a:rPr lang="nl-NL" sz="2800" dirty="0">
                <a:hlinkClick r:id="rId3"/>
              </a:rPr>
              <a:t>in jezelf vinden</a:t>
            </a:r>
          </a:p>
          <a:p>
            <a:pPr marL="0" indent="0">
              <a:buClr>
                <a:srgbClr val="AA553F"/>
              </a:buClr>
              <a:buNone/>
            </a:pPr>
            <a:endParaRPr lang="nl-NL" sz="2800" dirty="0"/>
          </a:p>
          <a:p>
            <a:pPr marR="0" lvl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>
                <a:srgbClr val="AA553F"/>
              </a:buClr>
              <a:buSzPct val="10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Viewpoint oefening ‘iets uit de ruimte’, </a:t>
            </a:r>
            <a:endParaRPr lang="nl-NL" sz="2800" dirty="0">
              <a:latin typeface="+mj-lt"/>
            </a:endParaRPr>
          </a:p>
          <a:p>
            <a:pPr>
              <a:buClr>
                <a:srgbClr val="AA553F"/>
              </a:buClr>
              <a:buFont typeface="Wingdings" panose="05000000000000000000" pitchFamily="2" charset="2"/>
              <a:buChar char="§"/>
            </a:pPr>
            <a:r>
              <a:rPr lang="nl-NL" sz="2800" dirty="0"/>
              <a:t>Onderzoeksvraag vanuit een kunstwerk, </a:t>
            </a:r>
          </a:p>
          <a:p>
            <a:pPr>
              <a:buClr>
                <a:srgbClr val="AA553F"/>
              </a:buClr>
              <a:buFont typeface="Wingdings" panose="05000000000000000000" pitchFamily="2" charset="2"/>
              <a:buChar char="§"/>
            </a:pPr>
            <a:r>
              <a:rPr lang="nl-NL" sz="2800" dirty="0"/>
              <a:t>Door de ogen van een ander.</a:t>
            </a:r>
          </a:p>
        </p:txBody>
      </p:sp>
    </p:spTree>
    <p:extLst>
      <p:ext uri="{BB962C8B-B14F-4D97-AF65-F5344CB8AC3E}">
        <p14:creationId xmlns:p14="http://schemas.microsoft.com/office/powerpoint/2010/main" val="32487780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27B84-EB36-84B7-DDA5-ACC73371D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7670" y="624110"/>
            <a:ext cx="4097302" cy="1280890"/>
          </a:xfrm>
        </p:spPr>
        <p:txBody>
          <a:bodyPr>
            <a:normAutofit/>
          </a:bodyPr>
          <a:lstStyle/>
          <a:p>
            <a:r>
              <a:rPr lang="nl-NL" sz="3200"/>
              <a:t>Riverbed 2014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0E7E33BB-EA5E-57DB-3015-ADCF66448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360" y="2133600"/>
            <a:ext cx="5059898" cy="3777622"/>
          </a:xfrm>
        </p:spPr>
        <p:txBody>
          <a:bodyPr>
            <a:normAutofit/>
          </a:bodyPr>
          <a:lstStyle/>
          <a:p>
            <a:pPr>
              <a:buClr>
                <a:srgbClr val="E46C4B"/>
              </a:buClr>
            </a:pPr>
            <a:r>
              <a:rPr kumimoji="0" lang="nl-NL" sz="1600" b="0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Olaf </a:t>
            </a:r>
            <a:r>
              <a:rPr kumimoji="0" lang="nl-NL" sz="1600" b="0" i="0" u="none" strike="noStrike" kern="1200" cap="all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ureliasson</a:t>
            </a:r>
            <a:r>
              <a:rPr kumimoji="0" lang="nl-NL" sz="1600" b="0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, </a:t>
            </a:r>
            <a:r>
              <a:rPr kumimoji="0" lang="nl-NL" sz="1600" b="0" i="0" u="none" strike="noStrike" kern="1200" cap="all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riverbed</a:t>
            </a:r>
            <a:r>
              <a:rPr kumimoji="0" lang="nl-NL" sz="1600" b="0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, 2014</a:t>
            </a:r>
            <a:br>
              <a:rPr kumimoji="0" lang="nl-NL" sz="1600" b="0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</a:br>
            <a:r>
              <a:rPr kumimoji="0" lang="en-US" sz="1600" b="0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  <a:hlinkClick r:id="rId2"/>
              </a:rPr>
              <a:t>https://olafureliasson.net/artwork/riverbed-2014/</a:t>
            </a:r>
            <a:endParaRPr kumimoji="0" lang="en-US" sz="1600" b="0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ill Sans MT" panose="020B0502020104020203"/>
              <a:ea typeface="+mj-ea"/>
              <a:cs typeface="+mj-cs"/>
            </a:endParaRPr>
          </a:p>
          <a:p>
            <a:pPr marL="0" indent="0">
              <a:buClr>
                <a:srgbClr val="E46C4B"/>
              </a:buClr>
              <a:buNone/>
            </a:pPr>
            <a:endParaRPr kumimoji="0" lang="en-US" sz="1600" b="0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ill Sans MT" panose="020B0502020104020203"/>
              <a:ea typeface="+mj-ea"/>
              <a:cs typeface="+mj-cs"/>
            </a:endParaRPr>
          </a:p>
          <a:p>
            <a:pPr>
              <a:buClr>
                <a:srgbClr val="E46C4B"/>
              </a:buClr>
            </a:pPr>
            <a:r>
              <a:rPr kumimoji="0" lang="nl-NL" sz="1600" b="0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Oefening:  See – </a:t>
            </a:r>
            <a:r>
              <a:rPr kumimoji="0" lang="nl-NL" sz="1600" b="0" i="0" u="none" strike="noStrike" kern="1200" cap="all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Think</a:t>
            </a:r>
            <a:r>
              <a:rPr kumimoji="0" lang="nl-NL" sz="1600" b="0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  <a:t> – Wonder </a:t>
            </a:r>
            <a:br>
              <a:rPr kumimoji="0" lang="nl-NL" sz="1600" b="0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</a:rPr>
            </a:br>
            <a:r>
              <a:rPr kumimoji="0" lang="nl-NL" sz="1600" b="0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anose="020B0502020104020203"/>
                <a:ea typeface="+mj-ea"/>
                <a:cs typeface="+mj-cs"/>
                <a:hlinkClick r:id="rId3"/>
              </a:rPr>
              <a:t>Homepage | Project Zero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8" name="Tijdelijke aanduiding voor inhoud 4">
            <a:extLst>
              <a:ext uri="{FF2B5EF4-FFF2-40B4-BE49-F238E27FC236}">
                <a16:creationId xmlns:a16="http://schemas.microsoft.com/office/drawing/2014/main" id="{2590C473-D0EF-A304-B0AF-BBE04F014A7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6598" r="-1" b="-1"/>
          <a:stretch>
            <a:fillRect/>
          </a:stretch>
        </p:blipFill>
        <p:spPr>
          <a:xfrm>
            <a:off x="6091918" y="10"/>
            <a:ext cx="6100081" cy="338326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11B42099-7D36-1F9E-5E5D-41EC35E08E6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0326"/>
          <a:stretch>
            <a:fillRect/>
          </a:stretch>
        </p:blipFill>
        <p:spPr>
          <a:xfrm>
            <a:off x="6091919" y="3474721"/>
            <a:ext cx="3004319" cy="3383280"/>
          </a:xfrm>
          <a:prstGeom prst="rect">
            <a:avLst/>
          </a:prstGeom>
        </p:spPr>
      </p:pic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B3BA5B4C-81C6-DC4B-688C-683D23695BD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4105" r="17286" b="-4"/>
          <a:stretch>
            <a:fillRect/>
          </a:stretch>
        </p:blipFill>
        <p:spPr>
          <a:xfrm>
            <a:off x="9187677" y="3474720"/>
            <a:ext cx="3004322" cy="338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107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1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9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1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3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7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NL"/>
          </a:p>
        </p:txBody>
      </p:sp>
      <p:sp>
        <p:nvSpPr>
          <p:cNvPr id="42" name="Freeform 6">
            <a:extLst>
              <a:ext uri="{FF2B5EF4-FFF2-40B4-BE49-F238E27FC236}">
                <a16:creationId xmlns:a16="http://schemas.microsoft.com/office/drawing/2014/main" id="{7BD08880-457D-4C62-A3B5-6A9B0878C7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nl-NL"/>
          </a:p>
        </p:txBody>
      </p:sp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6B79E008-DC37-4666-A916-4A4B8A2B5A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9A71B15-1984-4C52-9D91-56CF265D7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7540751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7A6A52F-6AAD-C3FF-F801-60B90FBF0D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78" y="967417"/>
            <a:ext cx="6675215" cy="39432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dirty="0" err="1">
                <a:solidFill>
                  <a:srgbClr val="FEFFFF"/>
                </a:solidFill>
              </a:rPr>
              <a:t>Verzamelen</a:t>
            </a:r>
            <a:r>
              <a:rPr lang="en-US" sz="4000" dirty="0">
                <a:solidFill>
                  <a:srgbClr val="FEFFFF"/>
                </a:solidFill>
              </a:rPr>
              <a:t> </a:t>
            </a:r>
            <a:r>
              <a:rPr lang="en-US" sz="4000" dirty="0" err="1">
                <a:solidFill>
                  <a:srgbClr val="FEFFFF"/>
                </a:solidFill>
              </a:rPr>
              <a:t>en</a:t>
            </a:r>
            <a:r>
              <a:rPr lang="en-US" sz="4000" dirty="0">
                <a:solidFill>
                  <a:srgbClr val="FEFFFF"/>
                </a:solidFill>
              </a:rPr>
              <a:t> </a:t>
            </a:r>
            <a:r>
              <a:rPr lang="en-US" sz="4000" dirty="0" err="1">
                <a:solidFill>
                  <a:srgbClr val="FEFFFF"/>
                </a:solidFill>
              </a:rPr>
              <a:t>Documenteren</a:t>
            </a:r>
            <a:endParaRPr lang="en-US" sz="4000" dirty="0">
              <a:solidFill>
                <a:srgbClr val="FEFFFF"/>
              </a:solidFill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88B0C4BD-FAF4-128D-A367-E5F3941F7E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126" r="37304"/>
          <a:stretch>
            <a:fillRect/>
          </a:stretch>
        </p:blipFill>
        <p:spPr>
          <a:xfrm>
            <a:off x="7540750" y="-393"/>
            <a:ext cx="4651250" cy="6858786"/>
          </a:xfrm>
          <a:prstGeom prst="rect">
            <a:avLst/>
          </a:prstGeom>
        </p:spPr>
      </p:pic>
      <p:sp>
        <p:nvSpPr>
          <p:cNvPr id="48" name="Freeform 23">
            <a:extLst>
              <a:ext uri="{FF2B5EF4-FFF2-40B4-BE49-F238E27FC236}">
                <a16:creationId xmlns:a16="http://schemas.microsoft.com/office/drawing/2014/main" id="{C3342805-0EAA-42F0-9D6F-8ED1D6BA36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5033007"/>
            <a:ext cx="8404003" cy="857047"/>
          </a:xfrm>
          <a:custGeom>
            <a:avLst/>
            <a:gdLst>
              <a:gd name="connsiteX0" fmla="*/ 0 w 8404003"/>
              <a:gd name="connsiteY0" fmla="*/ 0 h 857047"/>
              <a:gd name="connsiteX1" fmla="*/ 797860 w 8404003"/>
              <a:gd name="connsiteY1" fmla="*/ 0 h 857047"/>
              <a:gd name="connsiteX2" fmla="*/ 2482050 w 8404003"/>
              <a:gd name="connsiteY2" fmla="*/ 0 h 857047"/>
              <a:gd name="connsiteX3" fmla="*/ 3003610 w 8404003"/>
              <a:gd name="connsiteY3" fmla="*/ 0 h 857047"/>
              <a:gd name="connsiteX4" fmla="*/ 3219959 w 8404003"/>
              <a:gd name="connsiteY4" fmla="*/ 0 h 857047"/>
              <a:gd name="connsiteX5" fmla="*/ 3311869 w 8404003"/>
              <a:gd name="connsiteY5" fmla="*/ 0 h 857047"/>
              <a:gd name="connsiteX6" fmla="*/ 3326218 w 8404003"/>
              <a:gd name="connsiteY6" fmla="*/ 0 h 857047"/>
              <a:gd name="connsiteX7" fmla="*/ 3426656 w 8404003"/>
              <a:gd name="connsiteY7" fmla="*/ 0 h 857047"/>
              <a:gd name="connsiteX8" fmla="*/ 3516436 w 8404003"/>
              <a:gd name="connsiteY8" fmla="*/ 0 h 857047"/>
              <a:gd name="connsiteX9" fmla="*/ 3601649 w 8404003"/>
              <a:gd name="connsiteY9" fmla="*/ 0 h 857047"/>
              <a:gd name="connsiteX10" fmla="*/ 3699274 w 8404003"/>
              <a:gd name="connsiteY10" fmla="*/ 0 h 857047"/>
              <a:gd name="connsiteX11" fmla="*/ 3718421 w 8404003"/>
              <a:gd name="connsiteY11" fmla="*/ 0 h 857047"/>
              <a:gd name="connsiteX12" fmla="*/ 3910939 w 8404003"/>
              <a:gd name="connsiteY12" fmla="*/ 0 h 857047"/>
              <a:gd name="connsiteX13" fmla="*/ 3927053 w 8404003"/>
              <a:gd name="connsiteY13" fmla="*/ 0 h 857047"/>
              <a:gd name="connsiteX14" fmla="*/ 4198137 w 8404003"/>
              <a:gd name="connsiteY14" fmla="*/ 0 h 857047"/>
              <a:gd name="connsiteX15" fmla="*/ 4230161 w 8404003"/>
              <a:gd name="connsiteY15" fmla="*/ 0 h 857047"/>
              <a:gd name="connsiteX16" fmla="*/ 4245215 w 8404003"/>
              <a:gd name="connsiteY16" fmla="*/ 0 h 857047"/>
              <a:gd name="connsiteX17" fmla="*/ 4350592 w 8404003"/>
              <a:gd name="connsiteY17" fmla="*/ 0 h 857047"/>
              <a:gd name="connsiteX18" fmla="*/ 4357296 w 8404003"/>
              <a:gd name="connsiteY18" fmla="*/ 0 h 857047"/>
              <a:gd name="connsiteX19" fmla="*/ 4404222 w 8404003"/>
              <a:gd name="connsiteY19" fmla="*/ 0 h 857047"/>
              <a:gd name="connsiteX20" fmla="*/ 4531592 w 8404003"/>
              <a:gd name="connsiteY20" fmla="*/ 0 h 857047"/>
              <a:gd name="connsiteX21" fmla="*/ 4598953 w 8404003"/>
              <a:gd name="connsiteY21" fmla="*/ 0 h 857047"/>
              <a:gd name="connsiteX22" fmla="*/ 4779630 w 8404003"/>
              <a:gd name="connsiteY22" fmla="*/ 0 h 857047"/>
              <a:gd name="connsiteX23" fmla="*/ 5132321 w 8404003"/>
              <a:gd name="connsiteY23" fmla="*/ 0 h 857047"/>
              <a:gd name="connsiteX24" fmla="*/ 5141543 w 8404003"/>
              <a:gd name="connsiteY24" fmla="*/ 0 h 857047"/>
              <a:gd name="connsiteX25" fmla="*/ 5188556 w 8404003"/>
              <a:gd name="connsiteY25" fmla="*/ 0 h 857047"/>
              <a:gd name="connsiteX26" fmla="*/ 5206100 w 8404003"/>
              <a:gd name="connsiteY26" fmla="*/ 0 h 857047"/>
              <a:gd name="connsiteX27" fmla="*/ 5722554 w 8404003"/>
              <a:gd name="connsiteY27" fmla="*/ 0 h 857047"/>
              <a:gd name="connsiteX28" fmla="*/ 5732230 w 8404003"/>
              <a:gd name="connsiteY28" fmla="*/ 0 h 857047"/>
              <a:gd name="connsiteX29" fmla="*/ 5798594 w 8404003"/>
              <a:gd name="connsiteY29" fmla="*/ 0 h 857047"/>
              <a:gd name="connsiteX30" fmla="*/ 5799962 w 8404003"/>
              <a:gd name="connsiteY30" fmla="*/ 0 h 857047"/>
              <a:gd name="connsiteX31" fmla="*/ 6338565 w 8404003"/>
              <a:gd name="connsiteY31" fmla="*/ 0 h 857047"/>
              <a:gd name="connsiteX32" fmla="*/ 6649966 w 8404003"/>
              <a:gd name="connsiteY32" fmla="*/ 0 h 857047"/>
              <a:gd name="connsiteX33" fmla="*/ 6730668 w 8404003"/>
              <a:gd name="connsiteY33" fmla="*/ 0 h 857047"/>
              <a:gd name="connsiteX34" fmla="*/ 7178721 w 8404003"/>
              <a:gd name="connsiteY34" fmla="*/ 0 h 857047"/>
              <a:gd name="connsiteX35" fmla="*/ 7277889 w 8404003"/>
              <a:gd name="connsiteY35" fmla="*/ 0 h 857047"/>
              <a:gd name="connsiteX36" fmla="*/ 7782893 w 8404003"/>
              <a:gd name="connsiteY36" fmla="*/ 0 h 857047"/>
              <a:gd name="connsiteX37" fmla="*/ 8006080 w 8404003"/>
              <a:gd name="connsiteY37" fmla="*/ 0 h 857047"/>
              <a:gd name="connsiteX38" fmla="*/ 8030270 w 8404003"/>
              <a:gd name="connsiteY38" fmla="*/ 10516 h 857047"/>
              <a:gd name="connsiteX39" fmla="*/ 8035108 w 8404003"/>
              <a:gd name="connsiteY39" fmla="*/ 15774 h 857047"/>
              <a:gd name="connsiteX40" fmla="*/ 8393118 w 8404003"/>
              <a:gd name="connsiteY40" fmla="*/ 404863 h 857047"/>
              <a:gd name="connsiteX41" fmla="*/ 8393118 w 8404003"/>
              <a:gd name="connsiteY41" fmla="*/ 452185 h 857047"/>
              <a:gd name="connsiteX42" fmla="*/ 8035108 w 8404003"/>
              <a:gd name="connsiteY42" fmla="*/ 841273 h 857047"/>
              <a:gd name="connsiteX43" fmla="*/ 8030270 w 8404003"/>
              <a:gd name="connsiteY43" fmla="*/ 846531 h 857047"/>
              <a:gd name="connsiteX44" fmla="*/ 8006080 w 8404003"/>
              <a:gd name="connsiteY44" fmla="*/ 857047 h 857047"/>
              <a:gd name="connsiteX45" fmla="*/ 7889742 w 8404003"/>
              <a:gd name="connsiteY45" fmla="*/ 857047 h 857047"/>
              <a:gd name="connsiteX46" fmla="*/ 7782893 w 8404003"/>
              <a:gd name="connsiteY46" fmla="*/ 857047 h 857047"/>
              <a:gd name="connsiteX47" fmla="*/ 7776190 w 8404003"/>
              <a:gd name="connsiteY47" fmla="*/ 857047 h 857047"/>
              <a:gd name="connsiteX48" fmla="*/ 7730315 w 8404003"/>
              <a:gd name="connsiteY48" fmla="*/ 857047 h 857047"/>
              <a:gd name="connsiteX49" fmla="*/ 7729264 w 8404003"/>
              <a:gd name="connsiteY49" fmla="*/ 857047 h 857047"/>
              <a:gd name="connsiteX50" fmla="*/ 7601893 w 8404003"/>
              <a:gd name="connsiteY50" fmla="*/ 857047 h 857047"/>
              <a:gd name="connsiteX51" fmla="*/ 7467477 w 8404003"/>
              <a:gd name="connsiteY51" fmla="*/ 857047 h 857047"/>
              <a:gd name="connsiteX52" fmla="*/ 7353856 w 8404003"/>
              <a:gd name="connsiteY52" fmla="*/ 857047 h 857047"/>
              <a:gd name="connsiteX53" fmla="*/ 7075374 w 8404003"/>
              <a:gd name="connsiteY53" fmla="*/ 857047 h 857047"/>
              <a:gd name="connsiteX54" fmla="*/ 6944929 w 8404003"/>
              <a:gd name="connsiteY54" fmla="*/ 857047 h 857047"/>
              <a:gd name="connsiteX55" fmla="*/ 6528153 w 8404003"/>
              <a:gd name="connsiteY55" fmla="*/ 857047 h 857047"/>
              <a:gd name="connsiteX56" fmla="*/ 6334891 w 8404003"/>
              <a:gd name="connsiteY56" fmla="*/ 857047 h 857047"/>
              <a:gd name="connsiteX57" fmla="*/ 5799962 w 8404003"/>
              <a:gd name="connsiteY57" fmla="*/ 857047 h 857047"/>
              <a:gd name="connsiteX58" fmla="*/ 5722554 w 8404003"/>
              <a:gd name="connsiteY58" fmla="*/ 857047 h 857047"/>
              <a:gd name="connsiteX59" fmla="*/ 5648775 w 8404003"/>
              <a:gd name="connsiteY59" fmla="*/ 857047 h 857047"/>
              <a:gd name="connsiteX60" fmla="*/ 5483520 w 8404003"/>
              <a:gd name="connsiteY60" fmla="*/ 857047 h 857047"/>
              <a:gd name="connsiteX61" fmla="*/ 5473550 w 8404003"/>
              <a:gd name="connsiteY61" fmla="*/ 857047 h 857047"/>
              <a:gd name="connsiteX62" fmla="*/ 5132321 w 8404003"/>
              <a:gd name="connsiteY62" fmla="*/ 857047 h 857047"/>
              <a:gd name="connsiteX63" fmla="*/ 5047108 w 8404003"/>
              <a:gd name="connsiteY63" fmla="*/ 857047 h 857047"/>
              <a:gd name="connsiteX64" fmla="*/ 4954764 w 8404003"/>
              <a:gd name="connsiteY64" fmla="*/ 857047 h 857047"/>
              <a:gd name="connsiteX65" fmla="*/ 4930335 w 8404003"/>
              <a:gd name="connsiteY65" fmla="*/ 857047 h 857047"/>
              <a:gd name="connsiteX66" fmla="*/ 4450619 w 8404003"/>
              <a:gd name="connsiteY66" fmla="*/ 857047 h 857047"/>
              <a:gd name="connsiteX67" fmla="*/ 4350592 w 8404003"/>
              <a:gd name="connsiteY67" fmla="*/ 857047 h 857047"/>
              <a:gd name="connsiteX68" fmla="*/ 4335538 w 8404003"/>
              <a:gd name="connsiteY68" fmla="*/ 857047 h 857047"/>
              <a:gd name="connsiteX69" fmla="*/ 4230161 w 8404003"/>
              <a:gd name="connsiteY69" fmla="*/ 857047 h 857047"/>
              <a:gd name="connsiteX70" fmla="*/ 4215812 w 8404003"/>
              <a:gd name="connsiteY70" fmla="*/ 857047 h 857047"/>
              <a:gd name="connsiteX71" fmla="*/ 4115374 w 8404003"/>
              <a:gd name="connsiteY71" fmla="*/ 857047 h 857047"/>
              <a:gd name="connsiteX72" fmla="*/ 4049804 w 8404003"/>
              <a:gd name="connsiteY72" fmla="*/ 857047 h 857047"/>
              <a:gd name="connsiteX73" fmla="*/ 3842757 w 8404003"/>
              <a:gd name="connsiteY73" fmla="*/ 857047 h 857047"/>
              <a:gd name="connsiteX74" fmla="*/ 3614977 w 8404003"/>
              <a:gd name="connsiteY74" fmla="*/ 857047 h 857047"/>
              <a:gd name="connsiteX75" fmla="*/ 3516436 w 8404003"/>
              <a:gd name="connsiteY75" fmla="*/ 857047 h 857047"/>
              <a:gd name="connsiteX76" fmla="*/ 3452333 w 8404003"/>
              <a:gd name="connsiteY76" fmla="*/ 857047 h 857047"/>
              <a:gd name="connsiteX77" fmla="*/ 3311869 w 8404003"/>
              <a:gd name="connsiteY77" fmla="*/ 857047 h 857047"/>
              <a:gd name="connsiteX78" fmla="*/ 3300088 w 8404003"/>
              <a:gd name="connsiteY78" fmla="*/ 857047 h 857047"/>
              <a:gd name="connsiteX79" fmla="*/ 3272588 w 8404003"/>
              <a:gd name="connsiteY79" fmla="*/ 857047 h 857047"/>
              <a:gd name="connsiteX80" fmla="*/ 3179295 w 8404003"/>
              <a:gd name="connsiteY80" fmla="*/ 857047 h 857047"/>
              <a:gd name="connsiteX81" fmla="*/ 3003610 w 8404003"/>
              <a:gd name="connsiteY81" fmla="*/ 857047 h 857047"/>
              <a:gd name="connsiteX82" fmla="*/ 2997618 w 8404003"/>
              <a:gd name="connsiteY82" fmla="*/ 857047 h 857047"/>
              <a:gd name="connsiteX83" fmla="*/ 797860 w 8404003"/>
              <a:gd name="connsiteY83" fmla="*/ 857047 h 857047"/>
              <a:gd name="connsiteX84" fmla="*/ 0 w 8404003"/>
              <a:gd name="connsiteY84" fmla="*/ 857047 h 857047"/>
              <a:gd name="connsiteX85" fmla="*/ 0 w 8404003"/>
              <a:gd name="connsiteY85" fmla="*/ 0 h 857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8404003" h="857047">
                <a:moveTo>
                  <a:pt x="0" y="0"/>
                </a:moveTo>
                <a:cubicBezTo>
                  <a:pt x="0" y="0"/>
                  <a:pt x="0" y="0"/>
                  <a:pt x="797860" y="0"/>
                </a:cubicBezTo>
                <a:cubicBezTo>
                  <a:pt x="797860" y="0"/>
                  <a:pt x="797860" y="0"/>
                  <a:pt x="2482050" y="0"/>
                </a:cubicBezTo>
                <a:lnTo>
                  <a:pt x="3003610" y="0"/>
                </a:lnTo>
                <a:cubicBezTo>
                  <a:pt x="3003610" y="0"/>
                  <a:pt x="3003610" y="0"/>
                  <a:pt x="3219959" y="0"/>
                </a:cubicBezTo>
                <a:lnTo>
                  <a:pt x="3311869" y="0"/>
                </a:lnTo>
                <a:lnTo>
                  <a:pt x="3326218" y="0"/>
                </a:lnTo>
                <a:lnTo>
                  <a:pt x="3426656" y="0"/>
                </a:lnTo>
                <a:lnTo>
                  <a:pt x="3516436" y="0"/>
                </a:lnTo>
                <a:cubicBezTo>
                  <a:pt x="3516436" y="0"/>
                  <a:pt x="3516436" y="0"/>
                  <a:pt x="3601649" y="0"/>
                </a:cubicBezTo>
                <a:lnTo>
                  <a:pt x="3699274" y="0"/>
                </a:lnTo>
                <a:lnTo>
                  <a:pt x="3718421" y="0"/>
                </a:lnTo>
                <a:cubicBezTo>
                  <a:pt x="3768918" y="0"/>
                  <a:pt x="3832038" y="0"/>
                  <a:pt x="3910939" y="0"/>
                </a:cubicBezTo>
                <a:lnTo>
                  <a:pt x="3927053" y="0"/>
                </a:lnTo>
                <a:lnTo>
                  <a:pt x="4198137" y="0"/>
                </a:lnTo>
                <a:lnTo>
                  <a:pt x="4230161" y="0"/>
                </a:lnTo>
                <a:lnTo>
                  <a:pt x="4245215" y="0"/>
                </a:lnTo>
                <a:lnTo>
                  <a:pt x="4350592" y="0"/>
                </a:lnTo>
                <a:lnTo>
                  <a:pt x="4357296" y="0"/>
                </a:lnTo>
                <a:lnTo>
                  <a:pt x="4404222" y="0"/>
                </a:lnTo>
                <a:lnTo>
                  <a:pt x="4531592" y="0"/>
                </a:lnTo>
                <a:lnTo>
                  <a:pt x="4598953" y="0"/>
                </a:lnTo>
                <a:lnTo>
                  <a:pt x="4779630" y="0"/>
                </a:lnTo>
                <a:lnTo>
                  <a:pt x="5132321" y="0"/>
                </a:lnTo>
                <a:cubicBezTo>
                  <a:pt x="5132321" y="0"/>
                  <a:pt x="5132321" y="0"/>
                  <a:pt x="5141543" y="0"/>
                </a:cubicBezTo>
                <a:lnTo>
                  <a:pt x="5188556" y="0"/>
                </a:lnTo>
                <a:lnTo>
                  <a:pt x="5206100" y="0"/>
                </a:lnTo>
                <a:cubicBezTo>
                  <a:pt x="5279879" y="0"/>
                  <a:pt x="5427438" y="0"/>
                  <a:pt x="5722554" y="0"/>
                </a:cubicBezTo>
                <a:cubicBezTo>
                  <a:pt x="5722554" y="0"/>
                  <a:pt x="5722554" y="0"/>
                  <a:pt x="5732230" y="0"/>
                </a:cubicBezTo>
                <a:lnTo>
                  <a:pt x="5798594" y="0"/>
                </a:lnTo>
                <a:lnTo>
                  <a:pt x="5799962" y="0"/>
                </a:lnTo>
                <a:cubicBezTo>
                  <a:pt x="5799962" y="0"/>
                  <a:pt x="5799962" y="0"/>
                  <a:pt x="6338565" y="0"/>
                </a:cubicBezTo>
                <a:lnTo>
                  <a:pt x="6649966" y="0"/>
                </a:lnTo>
                <a:lnTo>
                  <a:pt x="6730668" y="0"/>
                </a:lnTo>
                <a:lnTo>
                  <a:pt x="7178721" y="0"/>
                </a:lnTo>
                <a:lnTo>
                  <a:pt x="7277889" y="0"/>
                </a:lnTo>
                <a:lnTo>
                  <a:pt x="7782893" y="0"/>
                </a:lnTo>
                <a:lnTo>
                  <a:pt x="8006080" y="0"/>
                </a:lnTo>
                <a:cubicBezTo>
                  <a:pt x="8015756" y="0"/>
                  <a:pt x="8025432" y="5258"/>
                  <a:pt x="8030270" y="10516"/>
                </a:cubicBezTo>
                <a:cubicBezTo>
                  <a:pt x="8030270" y="10516"/>
                  <a:pt x="8035108" y="10516"/>
                  <a:pt x="8035108" y="15774"/>
                </a:cubicBezTo>
                <a:cubicBezTo>
                  <a:pt x="8035108" y="15774"/>
                  <a:pt x="8035108" y="15774"/>
                  <a:pt x="8393118" y="404863"/>
                </a:cubicBezTo>
                <a:cubicBezTo>
                  <a:pt x="8407632" y="415379"/>
                  <a:pt x="8407632" y="436411"/>
                  <a:pt x="8393118" y="452185"/>
                </a:cubicBezTo>
                <a:cubicBezTo>
                  <a:pt x="8393118" y="452185"/>
                  <a:pt x="8393118" y="452185"/>
                  <a:pt x="8035108" y="841273"/>
                </a:cubicBezTo>
                <a:cubicBezTo>
                  <a:pt x="8035108" y="841273"/>
                  <a:pt x="8030270" y="841273"/>
                  <a:pt x="8030270" y="846531"/>
                </a:cubicBezTo>
                <a:cubicBezTo>
                  <a:pt x="8025432" y="851789"/>
                  <a:pt x="8015756" y="857047"/>
                  <a:pt x="8006080" y="857047"/>
                </a:cubicBezTo>
                <a:cubicBezTo>
                  <a:pt x="8006080" y="857047"/>
                  <a:pt x="8006080" y="857047"/>
                  <a:pt x="7889742" y="857047"/>
                </a:cubicBezTo>
                <a:lnTo>
                  <a:pt x="7782893" y="857047"/>
                </a:lnTo>
                <a:lnTo>
                  <a:pt x="7776190" y="857047"/>
                </a:lnTo>
                <a:lnTo>
                  <a:pt x="7730315" y="857047"/>
                </a:lnTo>
                <a:lnTo>
                  <a:pt x="7729264" y="857047"/>
                </a:lnTo>
                <a:lnTo>
                  <a:pt x="7601893" y="857047"/>
                </a:lnTo>
                <a:lnTo>
                  <a:pt x="7467477" y="857047"/>
                </a:lnTo>
                <a:lnTo>
                  <a:pt x="7353856" y="857047"/>
                </a:lnTo>
                <a:lnTo>
                  <a:pt x="7075374" y="857047"/>
                </a:lnTo>
                <a:lnTo>
                  <a:pt x="6944929" y="857047"/>
                </a:lnTo>
                <a:lnTo>
                  <a:pt x="6528153" y="857047"/>
                </a:lnTo>
                <a:lnTo>
                  <a:pt x="6334891" y="857047"/>
                </a:lnTo>
                <a:lnTo>
                  <a:pt x="5799962" y="857047"/>
                </a:lnTo>
                <a:cubicBezTo>
                  <a:pt x="5799962" y="857047"/>
                  <a:pt x="5799962" y="857047"/>
                  <a:pt x="5722554" y="857047"/>
                </a:cubicBezTo>
                <a:cubicBezTo>
                  <a:pt x="5722554" y="857047"/>
                  <a:pt x="5722554" y="857047"/>
                  <a:pt x="5648775" y="857047"/>
                </a:cubicBezTo>
                <a:lnTo>
                  <a:pt x="5483520" y="857047"/>
                </a:lnTo>
                <a:lnTo>
                  <a:pt x="5473550" y="857047"/>
                </a:lnTo>
                <a:cubicBezTo>
                  <a:pt x="5390548" y="857047"/>
                  <a:pt x="5279879" y="857047"/>
                  <a:pt x="5132321" y="857047"/>
                </a:cubicBezTo>
                <a:cubicBezTo>
                  <a:pt x="5132321" y="857047"/>
                  <a:pt x="5132321" y="857047"/>
                  <a:pt x="5047108" y="857047"/>
                </a:cubicBezTo>
                <a:lnTo>
                  <a:pt x="4954764" y="857047"/>
                </a:lnTo>
                <a:lnTo>
                  <a:pt x="4930335" y="857047"/>
                </a:lnTo>
                <a:cubicBezTo>
                  <a:pt x="4829342" y="857047"/>
                  <a:pt x="4677853" y="857047"/>
                  <a:pt x="4450619" y="857047"/>
                </a:cubicBezTo>
                <a:lnTo>
                  <a:pt x="4350592" y="857047"/>
                </a:lnTo>
                <a:lnTo>
                  <a:pt x="4335538" y="857047"/>
                </a:lnTo>
                <a:lnTo>
                  <a:pt x="4230161" y="857047"/>
                </a:lnTo>
                <a:lnTo>
                  <a:pt x="4215812" y="857047"/>
                </a:lnTo>
                <a:lnTo>
                  <a:pt x="4115374" y="857047"/>
                </a:lnTo>
                <a:lnTo>
                  <a:pt x="4049804" y="857047"/>
                </a:lnTo>
                <a:lnTo>
                  <a:pt x="3842757" y="857047"/>
                </a:lnTo>
                <a:lnTo>
                  <a:pt x="3614977" y="857047"/>
                </a:lnTo>
                <a:lnTo>
                  <a:pt x="3516436" y="857047"/>
                </a:lnTo>
                <a:cubicBezTo>
                  <a:pt x="3516436" y="857047"/>
                  <a:pt x="3516436" y="857047"/>
                  <a:pt x="3452333" y="857047"/>
                </a:cubicBezTo>
                <a:lnTo>
                  <a:pt x="3311869" y="857047"/>
                </a:lnTo>
                <a:lnTo>
                  <a:pt x="3300088" y="857047"/>
                </a:lnTo>
                <a:lnTo>
                  <a:pt x="3272588" y="857047"/>
                </a:lnTo>
                <a:lnTo>
                  <a:pt x="3179295" y="857047"/>
                </a:lnTo>
                <a:lnTo>
                  <a:pt x="3003610" y="857047"/>
                </a:lnTo>
                <a:lnTo>
                  <a:pt x="2997618" y="857047"/>
                </a:lnTo>
                <a:cubicBezTo>
                  <a:pt x="2683367" y="857047"/>
                  <a:pt x="2054864" y="857047"/>
                  <a:pt x="797860" y="857047"/>
                </a:cubicBezTo>
                <a:cubicBezTo>
                  <a:pt x="797860" y="857047"/>
                  <a:pt x="797860" y="857047"/>
                  <a:pt x="0" y="857047"/>
                </a:cubicBezTo>
                <a:cubicBezTo>
                  <a:pt x="0" y="857047"/>
                  <a:pt x="0" y="857047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084CAAA1-BA2C-1D0F-3C7E-299610554E2C}"/>
              </a:ext>
            </a:extLst>
          </p:cNvPr>
          <p:cNvSpPr txBox="1"/>
          <p:nvPr/>
        </p:nvSpPr>
        <p:spPr>
          <a:xfrm>
            <a:off x="583903" y="6058506"/>
            <a:ext cx="6217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Belang van rituelen en stilstaan bij betekenis</a:t>
            </a:r>
          </a:p>
        </p:txBody>
      </p:sp>
    </p:spTree>
    <p:extLst>
      <p:ext uri="{BB962C8B-B14F-4D97-AF65-F5344CB8AC3E}">
        <p14:creationId xmlns:p14="http://schemas.microsoft.com/office/powerpoint/2010/main" val="2193776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656EDFA-1EF2-3FAC-9BED-56FB3A0075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201" b="-2"/>
          <a:stretch>
            <a:fillRect/>
          </a:stretch>
        </p:blipFill>
        <p:spPr>
          <a:xfrm>
            <a:off x="4485557" y="118763"/>
            <a:ext cx="7706443" cy="6857990"/>
          </a:xfrm>
          <a:prstGeom prst="rect">
            <a:avLst/>
          </a:prstGeom>
        </p:spPr>
      </p:pic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23C7736A-5A08-4021-9AB6-390DFF50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0"/>
            <a:ext cx="8170246" cy="6858000"/>
          </a:xfrm>
          <a:custGeom>
            <a:avLst/>
            <a:gdLst>
              <a:gd name="connsiteX0" fmla="*/ 4738960 w 8170246"/>
              <a:gd name="connsiteY0" fmla="*/ 0 h 6858000"/>
              <a:gd name="connsiteX1" fmla="*/ 4862151 w 8170246"/>
              <a:gd name="connsiteY1" fmla="*/ 0 h 6858000"/>
              <a:gd name="connsiteX2" fmla="*/ 8088169 w 8170246"/>
              <a:gd name="connsiteY2" fmla="*/ 3226735 h 6858000"/>
              <a:gd name="connsiteX3" fmla="*/ 8088169 w 8170246"/>
              <a:gd name="connsiteY3" fmla="*/ 3626507 h 6858000"/>
              <a:gd name="connsiteX4" fmla="*/ 4857393 w 8170246"/>
              <a:gd name="connsiteY4" fmla="*/ 6858000 h 6858000"/>
              <a:gd name="connsiteX5" fmla="*/ 4783581 w 8170246"/>
              <a:gd name="connsiteY5" fmla="*/ 6858000 h 6858000"/>
              <a:gd name="connsiteX6" fmla="*/ 4734202 w 8170246"/>
              <a:gd name="connsiteY6" fmla="*/ 6858000 h 6858000"/>
              <a:gd name="connsiteX7" fmla="*/ 7964978 w 8170246"/>
              <a:gd name="connsiteY7" fmla="*/ 3626507 h 6858000"/>
              <a:gd name="connsiteX8" fmla="*/ 7964978 w 8170246"/>
              <a:gd name="connsiteY8" fmla="*/ 3226735 h 6858000"/>
              <a:gd name="connsiteX9" fmla="*/ 4738960 w 8170246"/>
              <a:gd name="connsiteY9" fmla="*/ 0 h 6858000"/>
              <a:gd name="connsiteX10" fmla="*/ 0 w 8170246"/>
              <a:gd name="connsiteY10" fmla="*/ 0 h 6858000"/>
              <a:gd name="connsiteX11" fmla="*/ 98791 w 8170246"/>
              <a:gd name="connsiteY11" fmla="*/ 0 h 6858000"/>
              <a:gd name="connsiteX12" fmla="*/ 4456718 w 8170246"/>
              <a:gd name="connsiteY12" fmla="*/ 0 h 6858000"/>
              <a:gd name="connsiteX13" fmla="*/ 4603489 w 8170246"/>
              <a:gd name="connsiteY13" fmla="*/ 0 h 6858000"/>
              <a:gd name="connsiteX14" fmla="*/ 7829507 w 8170246"/>
              <a:gd name="connsiteY14" fmla="*/ 3226735 h 6858000"/>
              <a:gd name="connsiteX15" fmla="*/ 7829507 w 8170246"/>
              <a:gd name="connsiteY15" fmla="*/ 3626507 h 6858000"/>
              <a:gd name="connsiteX16" fmla="*/ 4598731 w 8170246"/>
              <a:gd name="connsiteY16" fmla="*/ 6858000 h 6858000"/>
              <a:gd name="connsiteX17" fmla="*/ 4540663 w 8170246"/>
              <a:gd name="connsiteY17" fmla="*/ 6858000 h 6858000"/>
              <a:gd name="connsiteX18" fmla="*/ 133398 w 8170246"/>
              <a:gd name="connsiteY18" fmla="*/ 6858000 h 6858000"/>
              <a:gd name="connsiteX19" fmla="*/ 0 w 8170246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170246" h="6858000">
                <a:moveTo>
                  <a:pt x="4738960" y="0"/>
                </a:moveTo>
                <a:lnTo>
                  <a:pt x="4862151" y="0"/>
                </a:lnTo>
                <a:cubicBezTo>
                  <a:pt x="4862151" y="0"/>
                  <a:pt x="4862151" y="0"/>
                  <a:pt x="8088169" y="3226735"/>
                </a:cubicBezTo>
                <a:cubicBezTo>
                  <a:pt x="8197606" y="3336196"/>
                  <a:pt x="8197606" y="3517045"/>
                  <a:pt x="8088169" y="3626507"/>
                </a:cubicBezTo>
                <a:cubicBezTo>
                  <a:pt x="8088169" y="3626507"/>
                  <a:pt x="8088169" y="3626507"/>
                  <a:pt x="4857393" y="6858000"/>
                </a:cubicBezTo>
                <a:cubicBezTo>
                  <a:pt x="4857393" y="6858000"/>
                  <a:pt x="4857393" y="6858000"/>
                  <a:pt x="4783581" y="6858000"/>
                </a:cubicBezTo>
                <a:lnTo>
                  <a:pt x="4734202" y="6858000"/>
                </a:lnTo>
                <a:cubicBezTo>
                  <a:pt x="7964978" y="3626507"/>
                  <a:pt x="7964978" y="3626507"/>
                  <a:pt x="7964978" y="3626507"/>
                </a:cubicBezTo>
                <a:cubicBezTo>
                  <a:pt x="8074415" y="3517045"/>
                  <a:pt x="8074415" y="3336196"/>
                  <a:pt x="7964978" y="3226735"/>
                </a:cubicBezTo>
                <a:cubicBezTo>
                  <a:pt x="4738960" y="0"/>
                  <a:pt x="4738960" y="0"/>
                  <a:pt x="4738960" y="0"/>
                </a:cubicBezTo>
                <a:close/>
                <a:moveTo>
                  <a:pt x="0" y="0"/>
                </a:moveTo>
                <a:lnTo>
                  <a:pt x="98791" y="0"/>
                </a:lnTo>
                <a:cubicBezTo>
                  <a:pt x="1075904" y="0"/>
                  <a:pt x="2469401" y="0"/>
                  <a:pt x="4456718" y="0"/>
                </a:cubicBezTo>
                <a:lnTo>
                  <a:pt x="4603489" y="0"/>
                </a:lnTo>
                <a:cubicBezTo>
                  <a:pt x="4603489" y="0"/>
                  <a:pt x="4603489" y="0"/>
                  <a:pt x="7829507" y="3226735"/>
                </a:cubicBezTo>
                <a:cubicBezTo>
                  <a:pt x="7938944" y="3336196"/>
                  <a:pt x="7938944" y="3517045"/>
                  <a:pt x="7829507" y="3626507"/>
                </a:cubicBezTo>
                <a:cubicBezTo>
                  <a:pt x="7829507" y="3626507"/>
                  <a:pt x="7829507" y="3626507"/>
                  <a:pt x="4598731" y="6858000"/>
                </a:cubicBezTo>
                <a:lnTo>
                  <a:pt x="4540663" y="6858000"/>
                </a:lnTo>
                <a:cubicBezTo>
                  <a:pt x="4077749" y="6858000"/>
                  <a:pt x="2938270" y="6858000"/>
                  <a:pt x="133398" y="6858000"/>
                </a:cubicBezTo>
                <a:lnTo>
                  <a:pt x="0" y="6858000"/>
                </a:lnTo>
                <a:close/>
              </a:path>
            </a:pathLst>
          </a:cu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AFE65B1-35C3-455C-B69F-B807DB8FA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812" y="946778"/>
            <a:ext cx="5182369" cy="128089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800" dirty="0"/>
              <a:t>Wat ontwikkelen leerlingen met een artistieke houding?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3DF4D3-8A35-461A-ABE0-F56B78A13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4C09D81-D669-22A3-E7E3-6C26E476FD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811" y="2133600"/>
            <a:ext cx="5857113" cy="716478"/>
          </a:xfrm>
        </p:spPr>
        <p:txBody>
          <a:bodyPr>
            <a:normAutofit/>
          </a:bodyPr>
          <a:lstStyle/>
          <a:p>
            <a:pPr>
              <a:buClr>
                <a:srgbClr val="D8E495"/>
              </a:buClr>
            </a:pPr>
            <a:r>
              <a:rPr lang="nl-NL" dirty="0">
                <a:hlinkClick r:id="rId3"/>
              </a:rPr>
              <a:t>https://marres.org/educatie/primair-onderwijs/</a:t>
            </a:r>
            <a:endParaRPr lang="nl-NL" dirty="0"/>
          </a:p>
          <a:p>
            <a:pPr>
              <a:buClr>
                <a:srgbClr val="D8E495"/>
              </a:buClr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45076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5879851-1A1D-4246-AAA1-C484E85833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418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Tijdelijke aanduiding voor inhoud 4" descr="Afbeelding met Menselijk gezicht, kleding, persoon, peuter&#10;&#10;Automatisch gegenereerde beschrijving">
            <a:extLst>
              <a:ext uri="{FF2B5EF4-FFF2-40B4-BE49-F238E27FC236}">
                <a16:creationId xmlns:a16="http://schemas.microsoft.com/office/drawing/2014/main" id="{B603DFEC-7C52-2433-99DA-1CC290395F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alphaModFix amt="35000"/>
          </a:blip>
          <a:srcRect b="25000"/>
          <a:stretch>
            <a:fillRect/>
          </a:stretch>
        </p:blipFill>
        <p:spPr>
          <a:xfrm>
            <a:off x="-8825" y="-561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8C50DA5-CE85-F757-7421-BBC357443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Wat </a:t>
            </a:r>
            <a:r>
              <a:rPr lang="en-US" dirty="0" err="1">
                <a:solidFill>
                  <a:srgbClr val="FFFFFF"/>
                </a:solidFill>
              </a:rPr>
              <a:t>ontwikkelen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leerlingen</a:t>
            </a:r>
            <a:r>
              <a:rPr lang="en-US" dirty="0">
                <a:solidFill>
                  <a:srgbClr val="FFFFFF"/>
                </a:solidFill>
              </a:rPr>
              <a:t>?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1E6CD548-139F-BEB8-7F5B-49E8AA63D513}"/>
              </a:ext>
            </a:extLst>
          </p:cNvPr>
          <p:cNvSpPr txBox="1"/>
          <p:nvPr/>
        </p:nvSpPr>
        <p:spPr>
          <a:xfrm>
            <a:off x="4296092" y="2976880"/>
            <a:ext cx="8915400" cy="3777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spcBef>
                <a:spcPts val="1000"/>
              </a:spcBef>
              <a:buClr>
                <a:srgbClr val="FEFA5B"/>
              </a:buClr>
              <a:buSzPct val="100000"/>
              <a:buFont typeface="Wingdings 3" charset="2"/>
              <a:buChar char="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Creativiteit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228600">
              <a:spcBef>
                <a:spcPts val="1000"/>
              </a:spcBef>
              <a:buClr>
                <a:srgbClr val="FEFA5B"/>
              </a:buClr>
              <a:buSzPct val="100000"/>
              <a:buFont typeface="Wingdings 3" charset="2"/>
              <a:buChar char="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Verbeelding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228600">
              <a:spcBef>
                <a:spcPts val="1000"/>
              </a:spcBef>
              <a:buClr>
                <a:srgbClr val="FEFA5B"/>
              </a:buClr>
              <a:buSzPct val="100000"/>
              <a:buFont typeface="Wingdings 3" charset="2"/>
              <a:buChar char="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Oplossend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denken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228600">
              <a:spcBef>
                <a:spcPts val="1000"/>
              </a:spcBef>
              <a:buClr>
                <a:srgbClr val="FEFA5B"/>
              </a:buClr>
              <a:buSzPct val="100000"/>
              <a:buFont typeface="Wingdings 3" charset="2"/>
              <a:buChar char="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Executieve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Functies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228600">
              <a:spcBef>
                <a:spcPts val="1000"/>
              </a:spcBef>
              <a:buClr>
                <a:srgbClr val="FEFA5B"/>
              </a:buClr>
              <a:buSzPct val="100000"/>
              <a:buFont typeface="Wingdings 3" charset="2"/>
              <a:buChar char="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Eigenaarschap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228600">
              <a:spcBef>
                <a:spcPts val="1000"/>
              </a:spcBef>
              <a:buClr>
                <a:srgbClr val="FEFA5B"/>
              </a:buClr>
              <a:buSzPct val="100000"/>
              <a:buFont typeface="Wingdings 3" charset="2"/>
              <a:buChar char="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Welzijn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228600">
              <a:spcBef>
                <a:spcPts val="1000"/>
              </a:spcBef>
              <a:buClr>
                <a:srgbClr val="FEFA5B"/>
              </a:buClr>
              <a:buSzPct val="100000"/>
              <a:buFont typeface="Wingdings 3" charset="2"/>
              <a:buChar char="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Perspectiefwisseling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228600">
              <a:spcBef>
                <a:spcPts val="1000"/>
              </a:spcBef>
              <a:buClr>
                <a:srgbClr val="FEFA5B"/>
              </a:buClr>
              <a:buSzPct val="100000"/>
              <a:buFont typeface="Wingdings 3" charset="2"/>
              <a:buChar char="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8972609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alpha val="0"/>
                <a:lumMod val="0"/>
                <a:lumOff val="10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CD25866-F15D-40A4-AEC5-47C044637A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DCB8E995-36E8-40B6-82D4-F52DE2987B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DF54AEB5-68B5-46AE-B8F0-EEBE5DFED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E3F708CB-F094-4EE7-8AD5-A462F1DF8B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ECFCFB22-E8B5-4FAC-A354-E7E0CE6F2B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ED1DB3B4-A6DC-476F-986E-DF361EE842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4EE13DFA-3489-4DE6-9154-34D9CB4005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5CD12D51-F9A8-4CC9-B9C9-206EAFD8C1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266B326C-1178-40F9-A265-6067D363B4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7" name="Freeform 19">
              <a:extLst>
                <a:ext uri="{FF2B5EF4-FFF2-40B4-BE49-F238E27FC236}">
                  <a16:creationId xmlns:a16="http://schemas.microsoft.com/office/drawing/2014/main" id="{12F3B319-F00B-4755-BC54-95511E21DB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3079D7BD-8A3F-47F6-8407-D9DA96FF35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1F97C31C-8585-43FB-924B-8ADD651233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A33E1C89-7E74-49BF-A5D1-9A352ED03E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C4A17ED-96AA-44A6-A050-E1A7A1CDD9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</p:grpSpPr>
        <p:sp>
          <p:nvSpPr>
            <p:cNvPr id="25" name="Freeform 27">
              <a:extLst>
                <a:ext uri="{FF2B5EF4-FFF2-40B4-BE49-F238E27FC236}">
                  <a16:creationId xmlns:a16="http://schemas.microsoft.com/office/drawing/2014/main" id="{FBB2A87E-3E24-4A6F-9FD8-0F1436D4D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6" name="Freeform 28">
              <a:extLst>
                <a:ext uri="{FF2B5EF4-FFF2-40B4-BE49-F238E27FC236}">
                  <a16:creationId xmlns:a16="http://schemas.microsoft.com/office/drawing/2014/main" id="{257F945B-2AA3-4328-BFF5-20DE64011B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7" name="Freeform 29">
              <a:extLst>
                <a:ext uri="{FF2B5EF4-FFF2-40B4-BE49-F238E27FC236}">
                  <a16:creationId xmlns:a16="http://schemas.microsoft.com/office/drawing/2014/main" id="{E1A7230F-6A6F-403C-9D83-7176E28525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8" name="Freeform 30">
              <a:extLst>
                <a:ext uri="{FF2B5EF4-FFF2-40B4-BE49-F238E27FC236}">
                  <a16:creationId xmlns:a16="http://schemas.microsoft.com/office/drawing/2014/main" id="{E33E315A-9CB0-460E-A8B7-0A064BBFA0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9" name="Freeform 31">
              <a:extLst>
                <a:ext uri="{FF2B5EF4-FFF2-40B4-BE49-F238E27FC236}">
                  <a16:creationId xmlns:a16="http://schemas.microsoft.com/office/drawing/2014/main" id="{22CAAD33-CFAD-4E61-82AE-0C6F838530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0" name="Freeform 32">
              <a:extLst>
                <a:ext uri="{FF2B5EF4-FFF2-40B4-BE49-F238E27FC236}">
                  <a16:creationId xmlns:a16="http://schemas.microsoft.com/office/drawing/2014/main" id="{1A20E13C-2540-4000-A13B-8F781100E3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1" name="Freeform 33">
              <a:extLst>
                <a:ext uri="{FF2B5EF4-FFF2-40B4-BE49-F238E27FC236}">
                  <a16:creationId xmlns:a16="http://schemas.microsoft.com/office/drawing/2014/main" id="{51EF0A01-E03D-448B-B12E-D5BFC6D0D2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2" name="Freeform 34">
              <a:extLst>
                <a:ext uri="{FF2B5EF4-FFF2-40B4-BE49-F238E27FC236}">
                  <a16:creationId xmlns:a16="http://schemas.microsoft.com/office/drawing/2014/main" id="{58286A03-168E-477B-8876-2C53E4950D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3" name="Freeform 35">
              <a:extLst>
                <a:ext uri="{FF2B5EF4-FFF2-40B4-BE49-F238E27FC236}">
                  <a16:creationId xmlns:a16="http://schemas.microsoft.com/office/drawing/2014/main" id="{3DFFC705-1899-4E4C-AE76-F85BAF2F66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4" name="Freeform 36">
              <a:extLst>
                <a:ext uri="{FF2B5EF4-FFF2-40B4-BE49-F238E27FC236}">
                  <a16:creationId xmlns:a16="http://schemas.microsoft.com/office/drawing/2014/main" id="{01C9598D-BDF6-4A24-83B6-4DCA4D1349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" name="Freeform 37">
              <a:extLst>
                <a:ext uri="{FF2B5EF4-FFF2-40B4-BE49-F238E27FC236}">
                  <a16:creationId xmlns:a16="http://schemas.microsoft.com/office/drawing/2014/main" id="{950C8213-67CD-4DEF-AA44-8BB3101392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3" name="Freeform 38">
              <a:extLst>
                <a:ext uri="{FF2B5EF4-FFF2-40B4-BE49-F238E27FC236}">
                  <a16:creationId xmlns:a16="http://schemas.microsoft.com/office/drawing/2014/main" id="{2016FE1D-E3EB-4CF6-809B-159872CC78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41" name="Rectangle 37">
            <a:extLst>
              <a:ext uri="{FF2B5EF4-FFF2-40B4-BE49-F238E27FC236}">
                <a16:creationId xmlns:a16="http://schemas.microsoft.com/office/drawing/2014/main" id="{CE6C63DC-BAE4-42B6-8FDF-F6467C2D2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NL"/>
          </a:p>
        </p:txBody>
      </p:sp>
      <p:sp>
        <p:nvSpPr>
          <p:cNvPr id="45" name="Freeform 6">
            <a:extLst>
              <a:ext uri="{FF2B5EF4-FFF2-40B4-BE49-F238E27FC236}">
                <a16:creationId xmlns:a16="http://schemas.microsoft.com/office/drawing/2014/main" id="{5BD23F8E-2E78-4C84-8EFB-FE6C8ACB7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nl-NL"/>
          </a:p>
        </p:txBody>
      </p:sp>
      <p:sp useBgFill="1">
        <p:nvSpPr>
          <p:cNvPr id="73" name="Rectangle 41">
            <a:extLst>
              <a:ext uri="{FF2B5EF4-FFF2-40B4-BE49-F238E27FC236}">
                <a16:creationId xmlns:a16="http://schemas.microsoft.com/office/drawing/2014/main" id="{F81819F9-8CAC-4A6C-8F06-0482027F9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99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EE30247-FBE5-4155-073F-EF5A56731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4670" y="5688808"/>
            <a:ext cx="9003944" cy="87233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 err="1"/>
              <a:t>Professionele</a:t>
            </a:r>
            <a:r>
              <a:rPr lang="en-US" sz="4800" dirty="0"/>
              <a:t> </a:t>
            </a:r>
            <a:r>
              <a:rPr lang="en-US" sz="4800" dirty="0" err="1"/>
              <a:t>Identiteit</a:t>
            </a:r>
            <a:endParaRPr lang="en-US" sz="4800" dirty="0"/>
          </a:p>
        </p:txBody>
      </p:sp>
      <p:sp>
        <p:nvSpPr>
          <p:cNvPr id="75" name="Rectangle 43">
            <a:extLst>
              <a:ext uri="{FF2B5EF4-FFF2-40B4-BE49-F238E27FC236}">
                <a16:creationId xmlns:a16="http://schemas.microsoft.com/office/drawing/2014/main" id="{4A98CC08-AEC2-4E8F-8F52-0F5C6372DB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285151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80B05CE-C5B4-6E7F-AB7D-09F88F72D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695" y="-79686"/>
            <a:ext cx="12239390" cy="5594660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5D1545E6-EB3C-4478-A661-A2CA963F12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  <a:solidFill>
            <a:schemeClr val="tx2">
              <a:lumMod val="60000"/>
              <a:lumOff val="40000"/>
              <a:alpha val="40000"/>
            </a:schemeClr>
          </a:solidFill>
        </p:grpSpPr>
        <p:sp>
          <p:nvSpPr>
            <p:cNvPr id="47" name="Freeform 11">
              <a:extLst>
                <a:ext uri="{FF2B5EF4-FFF2-40B4-BE49-F238E27FC236}">
                  <a16:creationId xmlns:a16="http://schemas.microsoft.com/office/drawing/2014/main" id="{B2E5B960-0C5D-4F77-8E9F-9F3D883D83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8" name="Freeform 12">
              <a:extLst>
                <a:ext uri="{FF2B5EF4-FFF2-40B4-BE49-F238E27FC236}">
                  <a16:creationId xmlns:a16="http://schemas.microsoft.com/office/drawing/2014/main" id="{258E44FC-92AD-43A0-BB05-DB268C82D8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77" name="Freeform 13">
              <a:extLst>
                <a:ext uri="{FF2B5EF4-FFF2-40B4-BE49-F238E27FC236}">
                  <a16:creationId xmlns:a16="http://schemas.microsoft.com/office/drawing/2014/main" id="{C63D3083-A56C-4199-8DE0-63C8BE9EDF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" name="Freeform 14">
              <a:extLst>
                <a:ext uri="{FF2B5EF4-FFF2-40B4-BE49-F238E27FC236}">
                  <a16:creationId xmlns:a16="http://schemas.microsoft.com/office/drawing/2014/main" id="{C7CD3581-635D-438F-A64F-68404E7AE0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79" name="Freeform 15">
              <a:extLst>
                <a:ext uri="{FF2B5EF4-FFF2-40B4-BE49-F238E27FC236}">
                  <a16:creationId xmlns:a16="http://schemas.microsoft.com/office/drawing/2014/main" id="{AD6904C0-211C-41A2-BDB8-3B07C90BBB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2" name="Freeform 16">
              <a:extLst>
                <a:ext uri="{FF2B5EF4-FFF2-40B4-BE49-F238E27FC236}">
                  <a16:creationId xmlns:a16="http://schemas.microsoft.com/office/drawing/2014/main" id="{B0837DA6-CAF9-4E78-A39E-6358EDE2B1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1" name="Freeform 17">
              <a:extLst>
                <a:ext uri="{FF2B5EF4-FFF2-40B4-BE49-F238E27FC236}">
                  <a16:creationId xmlns:a16="http://schemas.microsoft.com/office/drawing/2014/main" id="{0A99DD7D-3AB3-471E-842F-8AFEA09D07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4" name="Freeform 18">
              <a:extLst>
                <a:ext uri="{FF2B5EF4-FFF2-40B4-BE49-F238E27FC236}">
                  <a16:creationId xmlns:a16="http://schemas.microsoft.com/office/drawing/2014/main" id="{9C70B0D4-92FE-478F-86BD-93BA2C4DFC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" name="Freeform 19">
              <a:extLst>
                <a:ext uri="{FF2B5EF4-FFF2-40B4-BE49-F238E27FC236}">
                  <a16:creationId xmlns:a16="http://schemas.microsoft.com/office/drawing/2014/main" id="{C9156BE6-11D4-4696-9E3F-C325BFAC81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6" name="Freeform 20">
              <a:extLst>
                <a:ext uri="{FF2B5EF4-FFF2-40B4-BE49-F238E27FC236}">
                  <a16:creationId xmlns:a16="http://schemas.microsoft.com/office/drawing/2014/main" id="{4E667226-1D20-4A9D-BBE3-AC17EA436F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5" name="Freeform 21">
              <a:extLst>
                <a:ext uri="{FF2B5EF4-FFF2-40B4-BE49-F238E27FC236}">
                  <a16:creationId xmlns:a16="http://schemas.microsoft.com/office/drawing/2014/main" id="{2F87E3B6-5202-4434-9B26-42B46774F3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8" name="Freeform 22">
              <a:extLst>
                <a:ext uri="{FF2B5EF4-FFF2-40B4-BE49-F238E27FC236}">
                  <a16:creationId xmlns:a16="http://schemas.microsoft.com/office/drawing/2014/main" id="{AEA5E85F-F1F4-40E4-A62C-95324F6749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0A75861-F6C5-44A9-B161-B03701CBDE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24" y="-786"/>
            <a:ext cx="2356675" cy="6854040"/>
            <a:chOff x="6627813" y="194833"/>
            <a:chExt cx="1952625" cy="5678918"/>
          </a:xfrm>
          <a:solidFill>
            <a:schemeClr val="tx2">
              <a:lumMod val="75000"/>
              <a:alpha val="70000"/>
            </a:schemeClr>
          </a:solidFill>
        </p:grpSpPr>
        <p:sp>
          <p:nvSpPr>
            <p:cNvPr id="87" name="Freeform 27">
              <a:extLst>
                <a:ext uri="{FF2B5EF4-FFF2-40B4-BE49-F238E27FC236}">
                  <a16:creationId xmlns:a16="http://schemas.microsoft.com/office/drawing/2014/main" id="{72EE642D-4F69-47C0-99BA-CE43503573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62" name="Freeform 28">
              <a:extLst>
                <a:ext uri="{FF2B5EF4-FFF2-40B4-BE49-F238E27FC236}">
                  <a16:creationId xmlns:a16="http://schemas.microsoft.com/office/drawing/2014/main" id="{26178CE4-DA2D-46EA-AB8D-341C5AC563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9" name="Freeform 29">
              <a:extLst>
                <a:ext uri="{FF2B5EF4-FFF2-40B4-BE49-F238E27FC236}">
                  <a16:creationId xmlns:a16="http://schemas.microsoft.com/office/drawing/2014/main" id="{698E9F53-8381-4FA5-A510-846925D242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64" name="Freeform 30">
              <a:extLst>
                <a:ext uri="{FF2B5EF4-FFF2-40B4-BE49-F238E27FC236}">
                  <a16:creationId xmlns:a16="http://schemas.microsoft.com/office/drawing/2014/main" id="{B13CE284-F21E-411B-BB8E-9C03B853CE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91" name="Freeform 31">
              <a:extLst>
                <a:ext uri="{FF2B5EF4-FFF2-40B4-BE49-F238E27FC236}">
                  <a16:creationId xmlns:a16="http://schemas.microsoft.com/office/drawing/2014/main" id="{23DF4578-4703-437C-A797-2A2D0CEE5F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66" name="Freeform 32">
              <a:extLst>
                <a:ext uri="{FF2B5EF4-FFF2-40B4-BE49-F238E27FC236}">
                  <a16:creationId xmlns:a16="http://schemas.microsoft.com/office/drawing/2014/main" id="{F878F330-AF64-4F8F-88FD-A4A408D6D3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93" name="Freeform 33">
              <a:extLst>
                <a:ext uri="{FF2B5EF4-FFF2-40B4-BE49-F238E27FC236}">
                  <a16:creationId xmlns:a16="http://schemas.microsoft.com/office/drawing/2014/main" id="{AC9B00BF-4FB7-42FA-BBBD-7DB54ED3F0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68" name="Freeform 34">
              <a:extLst>
                <a:ext uri="{FF2B5EF4-FFF2-40B4-BE49-F238E27FC236}">
                  <a16:creationId xmlns:a16="http://schemas.microsoft.com/office/drawing/2014/main" id="{BD3D64CA-2AAD-4609-8DAA-3EAD4609A6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95" name="Freeform 35">
              <a:extLst>
                <a:ext uri="{FF2B5EF4-FFF2-40B4-BE49-F238E27FC236}">
                  <a16:creationId xmlns:a16="http://schemas.microsoft.com/office/drawing/2014/main" id="{C669E05A-8550-4E91-B29E-E1912228EC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70" name="Freeform 36">
              <a:extLst>
                <a:ext uri="{FF2B5EF4-FFF2-40B4-BE49-F238E27FC236}">
                  <a16:creationId xmlns:a16="http://schemas.microsoft.com/office/drawing/2014/main" id="{F8C1FD53-1E8F-46CA-BC2D-FCEC4DAE07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71" name="Freeform 37">
              <a:extLst>
                <a:ext uri="{FF2B5EF4-FFF2-40B4-BE49-F238E27FC236}">
                  <a16:creationId xmlns:a16="http://schemas.microsoft.com/office/drawing/2014/main" id="{CC97A31F-CFDE-4EA3-98F1-13FDD16702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72" name="Freeform 38">
              <a:extLst>
                <a:ext uri="{FF2B5EF4-FFF2-40B4-BE49-F238E27FC236}">
                  <a16:creationId xmlns:a16="http://schemas.microsoft.com/office/drawing/2014/main" id="{9E1540E7-E6C3-4907-B70A-B175683655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nl-NL"/>
            </a:p>
          </p:txBody>
        </p:sp>
      </p:grpSp>
      <p:pic>
        <p:nvPicPr>
          <p:cNvPr id="35" name="Afbeelding 34">
            <a:extLst>
              <a:ext uri="{FF2B5EF4-FFF2-40B4-BE49-F238E27FC236}">
                <a16:creationId xmlns:a16="http://schemas.microsoft.com/office/drawing/2014/main" id="{BE23C069-2F29-F8C4-6359-B8C94FA99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798" y="3015026"/>
            <a:ext cx="2943010" cy="3845347"/>
          </a:xfrm>
          <a:prstGeom prst="rect">
            <a:avLst/>
          </a:prstGeom>
        </p:spPr>
      </p:pic>
      <p:sp>
        <p:nvSpPr>
          <p:cNvPr id="96" name="Freeform 11">
            <a:extLst>
              <a:ext uri="{FF2B5EF4-FFF2-40B4-BE49-F238E27FC236}">
                <a16:creationId xmlns:a16="http://schemas.microsoft.com/office/drawing/2014/main" id="{1310EFE2-B91D-47E7-B117-C2A802800A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59" y="3411452"/>
            <a:ext cx="1098194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552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Sliert">
  <a:themeElements>
    <a:clrScheme name="Sliert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Slier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ert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</TotalTime>
  <Words>205</Words>
  <Application>Microsoft Macintosh PowerPoint</Application>
  <PresentationFormat>Breedbeeld</PresentationFormat>
  <Paragraphs>41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9" baseType="lpstr">
      <vt:lpstr>Arial</vt:lpstr>
      <vt:lpstr>Calibri Light</vt:lpstr>
      <vt:lpstr>Century Gothic</vt:lpstr>
      <vt:lpstr>Gill Sans MT</vt:lpstr>
      <vt:lpstr>PT Sans</vt:lpstr>
      <vt:lpstr>Wingdings</vt:lpstr>
      <vt:lpstr>Wingdings 3</vt:lpstr>
      <vt:lpstr>Sliert</vt:lpstr>
      <vt:lpstr>Artistieke houding in het onderwijs &amp; onderzoek</vt:lpstr>
      <vt:lpstr>  SenseSquared Towards an artistic attitude  Senses-Based learning zintuigen in tertiair onderwijs  Onderwijs in Verbinding professionele Identiteit &amp; inclusie        </vt:lpstr>
      <vt:lpstr>PowerPoint-presentatie</vt:lpstr>
      <vt:lpstr>Train de waarneming!</vt:lpstr>
      <vt:lpstr>Riverbed 2014</vt:lpstr>
      <vt:lpstr>Verzamelen en Documenteren</vt:lpstr>
      <vt:lpstr>Wat ontwikkelen leerlingen met een artistieke houding?</vt:lpstr>
      <vt:lpstr>Wat ontwikkelen leerlingen?</vt:lpstr>
      <vt:lpstr>Professionele Identiteit</vt:lpstr>
      <vt:lpstr>Studio Habits shom_resource.pdf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Onderwijs in Verbinding</dc:title>
  <dc:creator>ilse.vanlieshout@marres.org</dc:creator>
  <cp:lastModifiedBy>ilse.vanlieshout@marres.org</cp:lastModifiedBy>
  <cp:revision>9</cp:revision>
  <dcterms:created xsi:type="dcterms:W3CDTF">2025-01-12T11:13:10Z</dcterms:created>
  <dcterms:modified xsi:type="dcterms:W3CDTF">2025-05-30T10:19:58Z</dcterms:modified>
</cp:coreProperties>
</file>